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9" r:id="rId1"/>
  </p:sldMasterIdLst>
  <p:notesMasterIdLst>
    <p:notesMasterId r:id="rId23"/>
  </p:notesMasterIdLst>
  <p:handoutMasterIdLst>
    <p:handoutMasterId r:id="rId24"/>
  </p:handoutMasterIdLst>
  <p:sldIdLst>
    <p:sldId id="263" r:id="rId2"/>
    <p:sldId id="261" r:id="rId3"/>
    <p:sldId id="256" r:id="rId4"/>
    <p:sldId id="257" r:id="rId5"/>
    <p:sldId id="265" r:id="rId6"/>
    <p:sldId id="268" r:id="rId7"/>
    <p:sldId id="269" r:id="rId8"/>
    <p:sldId id="270" r:id="rId9"/>
    <p:sldId id="271" r:id="rId10"/>
    <p:sldId id="272" r:id="rId11"/>
    <p:sldId id="273" r:id="rId12"/>
    <p:sldId id="274" r:id="rId13"/>
    <p:sldId id="266" r:id="rId14"/>
    <p:sldId id="267" r:id="rId15"/>
    <p:sldId id="500" r:id="rId16"/>
    <p:sldId id="501" r:id="rId17"/>
    <p:sldId id="258" r:id="rId18"/>
    <p:sldId id="264" r:id="rId19"/>
    <p:sldId id="259" r:id="rId20"/>
    <p:sldId id="260" r:id="rId21"/>
    <p:sldId id="262" r:id="rId22"/>
  </p:sldIdLst>
  <p:sldSz cx="9144000" cy="5143500" type="screen16x9"/>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38">
          <p15:clr>
            <a:srgbClr val="A4A3A4"/>
          </p15:clr>
        </p15:guide>
        <p15:guide id="2" orient="horz" pos="3086">
          <p15:clr>
            <a:srgbClr val="A4A3A4"/>
          </p15:clr>
        </p15:guide>
        <p15:guide id="3" orient="horz" pos="931">
          <p15:clr>
            <a:srgbClr val="A4A3A4"/>
          </p15:clr>
        </p15:guide>
        <p15:guide id="4" orient="horz" pos="2990">
          <p15:clr>
            <a:srgbClr val="A4A3A4"/>
          </p15:clr>
        </p15:guide>
        <p15:guide id="5" orient="horz" pos="1277">
          <p15:clr>
            <a:srgbClr val="A4A3A4"/>
          </p15:clr>
        </p15:guide>
        <p15:guide id="6" pos="5480">
          <p15:clr>
            <a:srgbClr val="A4A3A4"/>
          </p15:clr>
        </p15:guide>
        <p15:guide id="7" pos="287">
          <p15:clr>
            <a:srgbClr val="A4A3A4"/>
          </p15:clr>
        </p15:guide>
        <p15:guide id="8" pos="2101">
          <p15:clr>
            <a:srgbClr val="A4A3A4"/>
          </p15:clr>
        </p15:guide>
      </p15:sldGuideLst>
    </p:ext>
    <p:ext uri="{2D200454-40CA-4A62-9FC3-DE9A4176ACB9}">
      <p15:notesGuideLst xmlns:p15="http://schemas.microsoft.com/office/powerpoint/2012/main">
        <p15:guide id="1" orient="horz" pos="2909" userDrawn="1">
          <p15:clr>
            <a:srgbClr val="A4A3A4"/>
          </p15:clr>
        </p15:guide>
        <p15:guide id="2" pos="220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ne Grahn" initials="AG" lastIdx="28" clrIdx="0">
    <p:extLst/>
  </p:cmAuthor>
  <p:cmAuthor id="2" name="Kelly Barone" initials="KB" lastIdx="12" clrIdx="1">
    <p:extLst/>
  </p:cmAuthor>
  <p:cmAuthor id="3" name="Lisa M. Holmes" initials="LMH" lastIdx="59" clrIdx="2">
    <p:extLst/>
  </p:cmAuthor>
  <p:cmAuthor id="4" name="Brittany Sharp" initials="BS" lastIdx="3" clrIdx="3">
    <p:extLst/>
  </p:cmAuthor>
  <p:cmAuthor id="5" name="Vin Tugade" initials="VT" lastIdx="10" clrIdx="4">
    <p:extLst/>
  </p:cmAuthor>
  <p:cmAuthor id="6" name="John LaFountain" initials="JL" lastIdx="4"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243772"/>
    <a:srgbClr val="1B2955"/>
    <a:srgbClr val="4B4B4C"/>
    <a:srgbClr val="154A93"/>
    <a:srgbClr val="5FA0D6"/>
    <a:srgbClr val="253773"/>
    <a:srgbClr val="233772"/>
    <a:srgbClr val="609FD5"/>
    <a:srgbClr val="609FFD"/>
    <a:srgbClr val="3652A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8439" autoAdjust="0"/>
  </p:normalViewPr>
  <p:slideViewPr>
    <p:cSldViewPr snapToGrid="0">
      <p:cViewPr varScale="1">
        <p:scale>
          <a:sx n="135" d="100"/>
          <a:sy n="135" d="100"/>
        </p:scale>
        <p:origin x="906" y="120"/>
      </p:cViewPr>
      <p:guideLst>
        <p:guide orient="horz" pos="1238"/>
        <p:guide orient="horz" pos="3086"/>
        <p:guide orient="horz" pos="931"/>
        <p:guide orient="horz" pos="2990"/>
        <p:guide orient="horz" pos="1277"/>
        <p:guide pos="5480"/>
        <p:guide pos="287"/>
        <p:guide pos="2101"/>
      </p:guideLst>
    </p:cSldViewPr>
  </p:slideViewPr>
  <p:notesTextViewPr>
    <p:cViewPr>
      <p:scale>
        <a:sx n="1" d="1"/>
        <a:sy n="1" d="1"/>
      </p:scale>
      <p:origin x="0" y="0"/>
    </p:cViewPr>
  </p:notesTextViewPr>
  <p:sorterViewPr>
    <p:cViewPr>
      <p:scale>
        <a:sx n="70" d="100"/>
        <a:sy n="70" d="100"/>
      </p:scale>
      <p:origin x="0" y="0"/>
    </p:cViewPr>
  </p:sorterViewPr>
  <p:notesViewPr>
    <p:cSldViewPr snapToGrid="0" showGuides="1">
      <p:cViewPr varScale="1">
        <p:scale>
          <a:sx n="71" d="100"/>
          <a:sy n="71" d="100"/>
        </p:scale>
        <p:origin x="1350" y="60"/>
      </p:cViewPr>
      <p:guideLst>
        <p:guide orient="horz" pos="2909"/>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cob Benson" userId="cdf7047b-f2b9-48ae-bf9c-88e7164c41b7" providerId="ADAL" clId="{4C8A1D45-E593-440B-A0AF-57583CBA55CB}"/>
    <pc:docChg chg="undo custSel addSld delSld modSld sldOrd">
      <pc:chgData name="Jacob Benson" userId="cdf7047b-f2b9-48ae-bf9c-88e7164c41b7" providerId="ADAL" clId="{4C8A1D45-E593-440B-A0AF-57583CBA55CB}" dt="2019-03-04T16:39:50.476" v="2936"/>
      <pc:docMkLst>
        <pc:docMk/>
      </pc:docMkLst>
      <pc:sldChg chg="modSp modNotesTx">
        <pc:chgData name="Jacob Benson" userId="cdf7047b-f2b9-48ae-bf9c-88e7164c41b7" providerId="ADAL" clId="{4C8A1D45-E593-440B-A0AF-57583CBA55CB}" dt="2019-03-04T15:51:53.967" v="354" actId="20577"/>
        <pc:sldMkLst>
          <pc:docMk/>
          <pc:sldMk cId="1683134839" sldId="256"/>
        </pc:sldMkLst>
        <pc:spChg chg="mod">
          <ac:chgData name="Jacob Benson" userId="cdf7047b-f2b9-48ae-bf9c-88e7164c41b7" providerId="ADAL" clId="{4C8A1D45-E593-440B-A0AF-57583CBA55CB}" dt="2019-03-04T15:46:56.770" v="66" actId="20577"/>
          <ac:spMkLst>
            <pc:docMk/>
            <pc:sldMk cId="1683134839" sldId="256"/>
            <ac:spMk id="4" creationId="{00000000-0000-0000-0000-000000000000}"/>
          </ac:spMkLst>
        </pc:spChg>
      </pc:sldChg>
      <pc:sldChg chg="modSp modNotesTx">
        <pc:chgData name="Jacob Benson" userId="cdf7047b-f2b9-48ae-bf9c-88e7164c41b7" providerId="ADAL" clId="{4C8A1D45-E593-440B-A0AF-57583CBA55CB}" dt="2019-03-04T15:57:35.910" v="689" actId="20577"/>
        <pc:sldMkLst>
          <pc:docMk/>
          <pc:sldMk cId="188604800" sldId="257"/>
        </pc:sldMkLst>
        <pc:spChg chg="mod">
          <ac:chgData name="Jacob Benson" userId="cdf7047b-f2b9-48ae-bf9c-88e7164c41b7" providerId="ADAL" clId="{4C8A1D45-E593-440B-A0AF-57583CBA55CB}" dt="2019-03-04T15:48:23.849" v="82" actId="20577"/>
          <ac:spMkLst>
            <pc:docMk/>
            <pc:sldMk cId="188604800" sldId="257"/>
            <ac:spMk id="2" creationId="{00000000-0000-0000-0000-000000000000}"/>
          </ac:spMkLst>
        </pc:spChg>
        <pc:spChg chg="mod">
          <ac:chgData name="Jacob Benson" userId="cdf7047b-f2b9-48ae-bf9c-88e7164c41b7" providerId="ADAL" clId="{4C8A1D45-E593-440B-A0AF-57583CBA55CB}" dt="2019-03-04T15:57:35.910" v="689" actId="20577"/>
          <ac:spMkLst>
            <pc:docMk/>
            <pc:sldMk cId="188604800" sldId="257"/>
            <ac:spMk id="3" creationId="{00000000-0000-0000-0000-000000000000}"/>
          </ac:spMkLst>
        </pc:spChg>
      </pc:sldChg>
      <pc:sldChg chg="modSp add del modTransition">
        <pc:chgData name="Jacob Benson" userId="cdf7047b-f2b9-48ae-bf9c-88e7164c41b7" providerId="ADAL" clId="{4C8A1D45-E593-440B-A0AF-57583CBA55CB}" dt="2019-03-04T16:39:39.614" v="2932"/>
        <pc:sldMkLst>
          <pc:docMk/>
          <pc:sldMk cId="3791208823" sldId="258"/>
        </pc:sldMkLst>
        <pc:spChg chg="mod">
          <ac:chgData name="Jacob Benson" userId="cdf7047b-f2b9-48ae-bf9c-88e7164c41b7" providerId="ADAL" clId="{4C8A1D45-E593-440B-A0AF-57583CBA55CB}" dt="2019-03-04T16:13:12.231" v="1795" actId="20577"/>
          <ac:spMkLst>
            <pc:docMk/>
            <pc:sldMk cId="3791208823" sldId="258"/>
            <ac:spMk id="2" creationId="{00000000-0000-0000-0000-000000000000}"/>
          </ac:spMkLst>
        </pc:spChg>
      </pc:sldChg>
      <pc:sldChg chg="modTransition">
        <pc:chgData name="Jacob Benson" userId="cdf7047b-f2b9-48ae-bf9c-88e7164c41b7" providerId="ADAL" clId="{4C8A1D45-E593-440B-A0AF-57583CBA55CB}" dt="2019-03-04T16:39:42.895" v="2934"/>
        <pc:sldMkLst>
          <pc:docMk/>
          <pc:sldMk cId="3401225019" sldId="259"/>
        </pc:sldMkLst>
      </pc:sldChg>
      <pc:sldChg chg="modTransition">
        <pc:chgData name="Jacob Benson" userId="cdf7047b-f2b9-48ae-bf9c-88e7164c41b7" providerId="ADAL" clId="{4C8A1D45-E593-440B-A0AF-57583CBA55CB}" dt="2019-03-04T16:39:44.806" v="2935"/>
        <pc:sldMkLst>
          <pc:docMk/>
          <pc:sldMk cId="2415375905" sldId="260"/>
        </pc:sldMkLst>
      </pc:sldChg>
      <pc:sldChg chg="ord modTransition">
        <pc:chgData name="Jacob Benson" userId="cdf7047b-f2b9-48ae-bf9c-88e7164c41b7" providerId="ADAL" clId="{4C8A1D45-E593-440B-A0AF-57583CBA55CB}" dt="2019-03-04T16:38:59.308" v="2924"/>
        <pc:sldMkLst>
          <pc:docMk/>
          <pc:sldMk cId="3983216979" sldId="261"/>
        </pc:sldMkLst>
      </pc:sldChg>
      <pc:sldChg chg="modTransition">
        <pc:chgData name="Jacob Benson" userId="cdf7047b-f2b9-48ae-bf9c-88e7164c41b7" providerId="ADAL" clId="{4C8A1D45-E593-440B-A0AF-57583CBA55CB}" dt="2019-03-04T16:39:50.476" v="2936"/>
        <pc:sldMkLst>
          <pc:docMk/>
          <pc:sldMk cId="563282416" sldId="262"/>
        </pc:sldMkLst>
      </pc:sldChg>
      <pc:sldChg chg="modTransition">
        <pc:chgData name="Jacob Benson" userId="cdf7047b-f2b9-48ae-bf9c-88e7164c41b7" providerId="ADAL" clId="{4C8A1D45-E593-440B-A0AF-57583CBA55CB}" dt="2019-03-04T16:38:55.996" v="2923"/>
        <pc:sldMkLst>
          <pc:docMk/>
          <pc:sldMk cId="2537228326" sldId="263"/>
        </pc:sldMkLst>
      </pc:sldChg>
      <pc:sldChg chg="modTransition">
        <pc:chgData name="Jacob Benson" userId="cdf7047b-f2b9-48ae-bf9c-88e7164c41b7" providerId="ADAL" clId="{4C8A1D45-E593-440B-A0AF-57583CBA55CB}" dt="2019-03-04T16:39:41.645" v="2933"/>
        <pc:sldMkLst>
          <pc:docMk/>
          <pc:sldMk cId="993074190" sldId="264"/>
        </pc:sldMkLst>
      </pc:sldChg>
      <pc:sldChg chg="modSp add modNotesTx">
        <pc:chgData name="Jacob Benson" userId="cdf7047b-f2b9-48ae-bf9c-88e7164c41b7" providerId="ADAL" clId="{4C8A1D45-E593-440B-A0AF-57583CBA55CB}" dt="2019-03-04T16:09:34.298" v="1734" actId="20577"/>
        <pc:sldMkLst>
          <pc:docMk/>
          <pc:sldMk cId="2198599703" sldId="265"/>
        </pc:sldMkLst>
        <pc:spChg chg="mod">
          <ac:chgData name="Jacob Benson" userId="cdf7047b-f2b9-48ae-bf9c-88e7164c41b7" providerId="ADAL" clId="{4C8A1D45-E593-440B-A0AF-57583CBA55CB}" dt="2019-03-04T16:06:45.736" v="961" actId="20577"/>
          <ac:spMkLst>
            <pc:docMk/>
            <pc:sldMk cId="2198599703" sldId="265"/>
            <ac:spMk id="3" creationId="{00000000-0000-0000-0000-000000000000}"/>
          </ac:spMkLst>
        </pc:spChg>
      </pc:sldChg>
      <pc:sldChg chg="modSp add modNotesTx">
        <pc:chgData name="Jacob Benson" userId="cdf7047b-f2b9-48ae-bf9c-88e7164c41b7" providerId="ADAL" clId="{4C8A1D45-E593-440B-A0AF-57583CBA55CB}" dt="2019-03-04T16:14:55.788" v="1828" actId="20577"/>
        <pc:sldMkLst>
          <pc:docMk/>
          <pc:sldMk cId="1235464612" sldId="266"/>
        </pc:sldMkLst>
        <pc:spChg chg="mod">
          <ac:chgData name="Jacob Benson" userId="cdf7047b-f2b9-48ae-bf9c-88e7164c41b7" providerId="ADAL" clId="{4C8A1D45-E593-440B-A0AF-57583CBA55CB}" dt="2019-03-04T16:13:25.838" v="1821" actId="20577"/>
          <ac:spMkLst>
            <pc:docMk/>
            <pc:sldMk cId="1235464612" sldId="266"/>
            <ac:spMk id="2" creationId="{00000000-0000-0000-0000-000000000000}"/>
          </ac:spMkLst>
        </pc:spChg>
        <pc:spChg chg="mod">
          <ac:chgData name="Jacob Benson" userId="cdf7047b-f2b9-48ae-bf9c-88e7164c41b7" providerId="ADAL" clId="{4C8A1D45-E593-440B-A0AF-57583CBA55CB}" dt="2019-03-04T16:14:55.788" v="1828" actId="20577"/>
          <ac:spMkLst>
            <pc:docMk/>
            <pc:sldMk cId="1235464612" sldId="266"/>
            <ac:spMk id="3" creationId="{00000000-0000-0000-0000-000000000000}"/>
          </ac:spMkLst>
        </pc:spChg>
      </pc:sldChg>
      <pc:sldChg chg="add del">
        <pc:chgData name="Jacob Benson" userId="cdf7047b-f2b9-48ae-bf9c-88e7164c41b7" providerId="ADAL" clId="{4C8A1D45-E593-440B-A0AF-57583CBA55CB}" dt="2019-03-04T16:13:12.747" v="1796"/>
        <pc:sldMkLst>
          <pc:docMk/>
          <pc:sldMk cId="1263795333" sldId="266"/>
        </pc:sldMkLst>
      </pc:sldChg>
      <pc:sldChg chg="modSp add">
        <pc:chgData name="Jacob Benson" userId="cdf7047b-f2b9-48ae-bf9c-88e7164c41b7" providerId="ADAL" clId="{4C8A1D45-E593-440B-A0AF-57583CBA55CB}" dt="2019-03-04T16:15:32.589" v="1904" actId="313"/>
        <pc:sldMkLst>
          <pc:docMk/>
          <pc:sldMk cId="3559458724" sldId="267"/>
        </pc:sldMkLst>
        <pc:spChg chg="mod">
          <ac:chgData name="Jacob Benson" userId="cdf7047b-f2b9-48ae-bf9c-88e7164c41b7" providerId="ADAL" clId="{4C8A1D45-E593-440B-A0AF-57583CBA55CB}" dt="2019-03-04T16:15:32.589" v="1904" actId="313"/>
          <ac:spMkLst>
            <pc:docMk/>
            <pc:sldMk cId="3559458724" sldId="267"/>
            <ac:spMk id="2" creationId="{00000000-0000-0000-0000-000000000000}"/>
          </ac:spMkLst>
        </pc:spChg>
        <pc:spChg chg="mod">
          <ac:chgData name="Jacob Benson" userId="cdf7047b-f2b9-48ae-bf9c-88e7164c41b7" providerId="ADAL" clId="{4C8A1D45-E593-440B-A0AF-57583CBA55CB}" dt="2019-03-04T16:15:30.449" v="1903" actId="20577"/>
          <ac:spMkLst>
            <pc:docMk/>
            <pc:sldMk cId="3559458724" sldId="267"/>
            <ac:spMk id="3" creationId="{00000000-0000-0000-0000-000000000000}"/>
          </ac:spMkLst>
        </pc:spChg>
      </pc:sldChg>
      <pc:sldChg chg="modSp add del">
        <pc:chgData name="Jacob Benson" userId="cdf7047b-f2b9-48ae-bf9c-88e7164c41b7" providerId="ADAL" clId="{4C8A1D45-E593-440B-A0AF-57583CBA55CB}" dt="2019-03-04T16:13:09.670" v="1792"/>
        <pc:sldMkLst>
          <pc:docMk/>
          <pc:sldMk cId="4120852489" sldId="267"/>
        </pc:sldMkLst>
        <pc:spChg chg="mod">
          <ac:chgData name="Jacob Benson" userId="cdf7047b-f2b9-48ae-bf9c-88e7164c41b7" providerId="ADAL" clId="{4C8A1D45-E593-440B-A0AF-57583CBA55CB}" dt="2019-03-04T16:13:09.123" v="1791" actId="20577"/>
          <ac:spMkLst>
            <pc:docMk/>
            <pc:sldMk cId="4120852489" sldId="267"/>
            <ac:spMk id="2" creationId="{00000000-0000-0000-0000-000000000000}"/>
          </ac:spMkLst>
        </pc:spChg>
      </pc:sldChg>
      <pc:sldChg chg="addSp delSp modSp add ord">
        <pc:chgData name="Jacob Benson" userId="cdf7047b-f2b9-48ae-bf9c-88e7164c41b7" providerId="ADAL" clId="{4C8A1D45-E593-440B-A0AF-57583CBA55CB}" dt="2019-03-04T16:39:18.068" v="2925"/>
        <pc:sldMkLst>
          <pc:docMk/>
          <pc:sldMk cId="2052690005" sldId="268"/>
        </pc:sldMkLst>
        <pc:spChg chg="mod">
          <ac:chgData name="Jacob Benson" userId="cdf7047b-f2b9-48ae-bf9c-88e7164c41b7" providerId="ADAL" clId="{4C8A1D45-E593-440B-A0AF-57583CBA55CB}" dt="2019-03-04T16:17:12.767" v="1941" actId="20577"/>
          <ac:spMkLst>
            <pc:docMk/>
            <pc:sldMk cId="2052690005" sldId="268"/>
            <ac:spMk id="2" creationId="{00000000-0000-0000-0000-000000000000}"/>
          </ac:spMkLst>
        </pc:spChg>
        <pc:spChg chg="del">
          <ac:chgData name="Jacob Benson" userId="cdf7047b-f2b9-48ae-bf9c-88e7164c41b7" providerId="ADAL" clId="{4C8A1D45-E593-440B-A0AF-57583CBA55CB}" dt="2019-03-04T16:16:46.088" v="1907"/>
          <ac:spMkLst>
            <pc:docMk/>
            <pc:sldMk cId="2052690005" sldId="268"/>
            <ac:spMk id="3" creationId="{00000000-0000-0000-0000-000000000000}"/>
          </ac:spMkLst>
        </pc:spChg>
        <pc:picChg chg="add mod">
          <ac:chgData name="Jacob Benson" userId="cdf7047b-f2b9-48ae-bf9c-88e7164c41b7" providerId="ADAL" clId="{4C8A1D45-E593-440B-A0AF-57583CBA55CB}" dt="2019-03-04T16:16:52.102" v="1909" actId="14100"/>
          <ac:picMkLst>
            <pc:docMk/>
            <pc:sldMk cId="2052690005" sldId="268"/>
            <ac:picMk id="4" creationId="{F45429AF-CFB8-452B-A319-8FEAF04DB920}"/>
          </ac:picMkLst>
        </pc:picChg>
      </pc:sldChg>
      <pc:sldChg chg="addSp delSp modSp add ord">
        <pc:chgData name="Jacob Benson" userId="cdf7047b-f2b9-48ae-bf9c-88e7164c41b7" providerId="ADAL" clId="{4C8A1D45-E593-440B-A0AF-57583CBA55CB}" dt="2019-03-04T16:39:19.520" v="2926"/>
        <pc:sldMkLst>
          <pc:docMk/>
          <pc:sldMk cId="140607866" sldId="269"/>
        </pc:sldMkLst>
        <pc:spChg chg="mod">
          <ac:chgData name="Jacob Benson" userId="cdf7047b-f2b9-48ae-bf9c-88e7164c41b7" providerId="ADAL" clId="{4C8A1D45-E593-440B-A0AF-57583CBA55CB}" dt="2019-03-04T16:17:57.319" v="1980" actId="20577"/>
          <ac:spMkLst>
            <pc:docMk/>
            <pc:sldMk cId="140607866" sldId="269"/>
            <ac:spMk id="2" creationId="{00000000-0000-0000-0000-000000000000}"/>
          </ac:spMkLst>
        </pc:spChg>
        <pc:spChg chg="add del mod">
          <ac:chgData name="Jacob Benson" userId="cdf7047b-f2b9-48ae-bf9c-88e7164c41b7" providerId="ADAL" clId="{4C8A1D45-E593-440B-A0AF-57583CBA55CB}" dt="2019-03-04T16:17:39.057" v="1946"/>
          <ac:spMkLst>
            <pc:docMk/>
            <pc:sldMk cId="140607866" sldId="269"/>
            <ac:spMk id="6" creationId="{96C555CE-A151-4FD4-8F8B-3949DD8829E2}"/>
          </ac:spMkLst>
        </pc:spChg>
        <pc:picChg chg="del">
          <ac:chgData name="Jacob Benson" userId="cdf7047b-f2b9-48ae-bf9c-88e7164c41b7" providerId="ADAL" clId="{4C8A1D45-E593-440B-A0AF-57583CBA55CB}" dt="2019-03-04T16:17:36.652" v="1945" actId="478"/>
          <ac:picMkLst>
            <pc:docMk/>
            <pc:sldMk cId="140607866" sldId="269"/>
            <ac:picMk id="4" creationId="{F45429AF-CFB8-452B-A319-8FEAF04DB920}"/>
          </ac:picMkLst>
        </pc:picChg>
        <pc:picChg chg="add del">
          <ac:chgData name="Jacob Benson" userId="cdf7047b-f2b9-48ae-bf9c-88e7164c41b7" providerId="ADAL" clId="{4C8A1D45-E593-440B-A0AF-57583CBA55CB}" dt="2019-03-04T16:17:34.902" v="1944"/>
          <ac:picMkLst>
            <pc:docMk/>
            <pc:sldMk cId="140607866" sldId="269"/>
            <ac:picMk id="5" creationId="{ED62571B-9382-40DC-8287-D809DA91607A}"/>
          </ac:picMkLst>
        </pc:picChg>
        <pc:picChg chg="add mod">
          <ac:chgData name="Jacob Benson" userId="cdf7047b-f2b9-48ae-bf9c-88e7164c41b7" providerId="ADAL" clId="{4C8A1D45-E593-440B-A0AF-57583CBA55CB}" dt="2019-03-04T16:17:47.493" v="1948" actId="14100"/>
          <ac:picMkLst>
            <pc:docMk/>
            <pc:sldMk cId="140607866" sldId="269"/>
            <ac:picMk id="7" creationId="{C508383A-D1A0-4D63-816B-D2F732F2ADE1}"/>
          </ac:picMkLst>
        </pc:picChg>
      </pc:sldChg>
      <pc:sldChg chg="addSp delSp modSp add ord modNotesTx">
        <pc:chgData name="Jacob Benson" userId="cdf7047b-f2b9-48ae-bf9c-88e7164c41b7" providerId="ADAL" clId="{4C8A1D45-E593-440B-A0AF-57583CBA55CB}" dt="2019-03-04T16:39:23.035" v="2927"/>
        <pc:sldMkLst>
          <pc:docMk/>
          <pc:sldMk cId="318050007" sldId="270"/>
        </pc:sldMkLst>
        <pc:spChg chg="mod">
          <ac:chgData name="Jacob Benson" userId="cdf7047b-f2b9-48ae-bf9c-88e7164c41b7" providerId="ADAL" clId="{4C8A1D45-E593-440B-A0AF-57583CBA55CB}" dt="2019-03-04T16:18:42.712" v="1990" actId="20577"/>
          <ac:spMkLst>
            <pc:docMk/>
            <pc:sldMk cId="318050007" sldId="270"/>
            <ac:spMk id="2" creationId="{00000000-0000-0000-0000-000000000000}"/>
          </ac:spMkLst>
        </pc:spChg>
        <pc:spChg chg="add del mod">
          <ac:chgData name="Jacob Benson" userId="cdf7047b-f2b9-48ae-bf9c-88e7164c41b7" providerId="ADAL" clId="{4C8A1D45-E593-440B-A0AF-57583CBA55CB}" dt="2019-03-04T16:19:43.420" v="1997"/>
          <ac:spMkLst>
            <pc:docMk/>
            <pc:sldMk cId="318050007" sldId="270"/>
            <ac:spMk id="4" creationId="{18B4CEDC-8A59-496B-B5F4-8E1E0470DF8E}"/>
          </ac:spMkLst>
        </pc:spChg>
        <pc:picChg chg="add mod">
          <ac:chgData name="Jacob Benson" userId="cdf7047b-f2b9-48ae-bf9c-88e7164c41b7" providerId="ADAL" clId="{4C8A1D45-E593-440B-A0AF-57583CBA55CB}" dt="2019-03-04T16:19:48.919" v="1999" actId="14100"/>
          <ac:picMkLst>
            <pc:docMk/>
            <pc:sldMk cId="318050007" sldId="270"/>
            <ac:picMk id="5" creationId="{741AB58E-627A-49A8-8E48-63C0F20E9EC1}"/>
          </ac:picMkLst>
        </pc:picChg>
        <pc:picChg chg="add del mod">
          <ac:chgData name="Jacob Benson" userId="cdf7047b-f2b9-48ae-bf9c-88e7164c41b7" providerId="ADAL" clId="{4C8A1D45-E593-440B-A0AF-57583CBA55CB}" dt="2019-03-04T16:19:31.752" v="1996" actId="478"/>
          <ac:picMkLst>
            <pc:docMk/>
            <pc:sldMk cId="318050007" sldId="270"/>
            <ac:picMk id="6" creationId="{3FD4E800-F777-4426-AE8D-9C295A12B476}"/>
          </ac:picMkLst>
        </pc:picChg>
        <pc:picChg chg="del">
          <ac:chgData name="Jacob Benson" userId="cdf7047b-f2b9-48ae-bf9c-88e7164c41b7" providerId="ADAL" clId="{4C8A1D45-E593-440B-A0AF-57583CBA55CB}" dt="2019-03-04T16:18:47.899" v="1991" actId="478"/>
          <ac:picMkLst>
            <pc:docMk/>
            <pc:sldMk cId="318050007" sldId="270"/>
            <ac:picMk id="7" creationId="{C508383A-D1A0-4D63-816B-D2F732F2ADE1}"/>
          </ac:picMkLst>
        </pc:picChg>
      </pc:sldChg>
      <pc:sldChg chg="modSp add ord modNotesTx">
        <pc:chgData name="Jacob Benson" userId="cdf7047b-f2b9-48ae-bf9c-88e7164c41b7" providerId="ADAL" clId="{4C8A1D45-E593-440B-A0AF-57583CBA55CB}" dt="2019-03-04T16:39:25.175" v="2928"/>
        <pc:sldMkLst>
          <pc:docMk/>
          <pc:sldMk cId="1351786152" sldId="271"/>
        </pc:sldMkLst>
        <pc:spChg chg="mod">
          <ac:chgData name="Jacob Benson" userId="cdf7047b-f2b9-48ae-bf9c-88e7164c41b7" providerId="ADAL" clId="{4C8A1D45-E593-440B-A0AF-57583CBA55CB}" dt="2019-03-04T16:20:20.718" v="2007" actId="20577"/>
          <ac:spMkLst>
            <pc:docMk/>
            <pc:sldMk cId="1351786152" sldId="271"/>
            <ac:spMk id="2" creationId="{00000000-0000-0000-0000-000000000000}"/>
          </ac:spMkLst>
        </pc:spChg>
        <pc:spChg chg="mod">
          <ac:chgData name="Jacob Benson" userId="cdf7047b-f2b9-48ae-bf9c-88e7164c41b7" providerId="ADAL" clId="{4C8A1D45-E593-440B-A0AF-57583CBA55CB}" dt="2019-03-04T16:21:05.980" v="2016" actId="14100"/>
          <ac:spMkLst>
            <pc:docMk/>
            <pc:sldMk cId="1351786152" sldId="271"/>
            <ac:spMk id="3" creationId="{00000000-0000-0000-0000-000000000000}"/>
          </ac:spMkLst>
        </pc:spChg>
      </pc:sldChg>
      <pc:sldChg chg="addSp delSp modSp add ord modNotesTx">
        <pc:chgData name="Jacob Benson" userId="cdf7047b-f2b9-48ae-bf9c-88e7164c41b7" providerId="ADAL" clId="{4C8A1D45-E593-440B-A0AF-57583CBA55CB}" dt="2019-03-04T16:39:26.472" v="2929"/>
        <pc:sldMkLst>
          <pc:docMk/>
          <pc:sldMk cId="2216003584" sldId="272"/>
        </pc:sldMkLst>
        <pc:spChg chg="mod">
          <ac:chgData name="Jacob Benson" userId="cdf7047b-f2b9-48ae-bf9c-88e7164c41b7" providerId="ADAL" clId="{4C8A1D45-E593-440B-A0AF-57583CBA55CB}" dt="2019-03-04T16:24:26.853" v="2518" actId="20577"/>
          <ac:spMkLst>
            <pc:docMk/>
            <pc:sldMk cId="2216003584" sldId="272"/>
            <ac:spMk id="3" creationId="{00000000-0000-0000-0000-000000000000}"/>
          </ac:spMkLst>
        </pc:spChg>
        <pc:picChg chg="add del mod">
          <ac:chgData name="Jacob Benson" userId="cdf7047b-f2b9-48ae-bf9c-88e7164c41b7" providerId="ADAL" clId="{4C8A1D45-E593-440B-A0AF-57583CBA55CB}" dt="2019-03-04T16:26:49.438" v="2723" actId="478"/>
          <ac:picMkLst>
            <pc:docMk/>
            <pc:sldMk cId="2216003584" sldId="272"/>
            <ac:picMk id="4" creationId="{DE1D4FE4-EB24-4D68-8DBB-ACE1F6C2E891}"/>
          </ac:picMkLst>
        </pc:picChg>
      </pc:sldChg>
      <pc:sldChg chg="addSp modSp add ord">
        <pc:chgData name="Jacob Benson" userId="cdf7047b-f2b9-48ae-bf9c-88e7164c41b7" providerId="ADAL" clId="{4C8A1D45-E593-440B-A0AF-57583CBA55CB}" dt="2019-03-04T16:39:29.860" v="2930"/>
        <pc:sldMkLst>
          <pc:docMk/>
          <pc:sldMk cId="3566929789" sldId="273"/>
        </pc:sldMkLst>
        <pc:spChg chg="mod">
          <ac:chgData name="Jacob Benson" userId="cdf7047b-f2b9-48ae-bf9c-88e7164c41b7" providerId="ADAL" clId="{4C8A1D45-E593-440B-A0AF-57583CBA55CB}" dt="2019-03-04T16:25:21.325" v="2539" actId="20577"/>
          <ac:spMkLst>
            <pc:docMk/>
            <pc:sldMk cId="3566929789" sldId="273"/>
            <ac:spMk id="2" creationId="{00000000-0000-0000-0000-000000000000}"/>
          </ac:spMkLst>
        </pc:spChg>
        <pc:spChg chg="mod">
          <ac:chgData name="Jacob Benson" userId="cdf7047b-f2b9-48ae-bf9c-88e7164c41b7" providerId="ADAL" clId="{4C8A1D45-E593-440B-A0AF-57583CBA55CB}" dt="2019-03-04T16:28:29.796" v="2725" actId="20577"/>
          <ac:spMkLst>
            <pc:docMk/>
            <pc:sldMk cId="3566929789" sldId="273"/>
            <ac:spMk id="3" creationId="{00000000-0000-0000-0000-000000000000}"/>
          </ac:spMkLst>
        </pc:spChg>
        <pc:picChg chg="add mod">
          <ac:chgData name="Jacob Benson" userId="cdf7047b-f2b9-48ae-bf9c-88e7164c41b7" providerId="ADAL" clId="{4C8A1D45-E593-440B-A0AF-57583CBA55CB}" dt="2019-03-04T16:26:27.802" v="2720" actId="1076"/>
          <ac:picMkLst>
            <pc:docMk/>
            <pc:sldMk cId="3566929789" sldId="273"/>
            <ac:picMk id="4" creationId="{CD3D04AA-BFC2-4756-B155-B820A042613B}"/>
          </ac:picMkLst>
        </pc:picChg>
      </pc:sldChg>
      <pc:sldChg chg="addSp delSp modSp add ord">
        <pc:chgData name="Jacob Benson" userId="cdf7047b-f2b9-48ae-bf9c-88e7164c41b7" providerId="ADAL" clId="{4C8A1D45-E593-440B-A0AF-57583CBA55CB}" dt="2019-03-04T16:39:33.484" v="2931"/>
        <pc:sldMkLst>
          <pc:docMk/>
          <pc:sldMk cId="1581646340" sldId="274"/>
        </pc:sldMkLst>
        <pc:spChg chg="mod">
          <ac:chgData name="Jacob Benson" userId="cdf7047b-f2b9-48ae-bf9c-88e7164c41b7" providerId="ADAL" clId="{4C8A1D45-E593-440B-A0AF-57583CBA55CB}" dt="2019-03-04T16:28:38.403" v="2741" actId="20577"/>
          <ac:spMkLst>
            <pc:docMk/>
            <pc:sldMk cId="1581646340" sldId="274"/>
            <ac:spMk id="2" creationId="{00000000-0000-0000-0000-000000000000}"/>
          </ac:spMkLst>
        </pc:spChg>
        <pc:spChg chg="mod">
          <ac:chgData name="Jacob Benson" userId="cdf7047b-f2b9-48ae-bf9c-88e7164c41b7" providerId="ADAL" clId="{4C8A1D45-E593-440B-A0AF-57583CBA55CB}" dt="2019-03-04T16:29:41.077" v="2888" actId="15"/>
          <ac:spMkLst>
            <pc:docMk/>
            <pc:sldMk cId="1581646340" sldId="274"/>
            <ac:spMk id="3" creationId="{00000000-0000-0000-0000-000000000000}"/>
          </ac:spMkLst>
        </pc:spChg>
        <pc:picChg chg="del">
          <ac:chgData name="Jacob Benson" userId="cdf7047b-f2b9-48ae-bf9c-88e7164c41b7" providerId="ADAL" clId="{4C8A1D45-E593-440B-A0AF-57583CBA55CB}" dt="2019-03-04T16:28:41.575" v="2742" actId="478"/>
          <ac:picMkLst>
            <pc:docMk/>
            <pc:sldMk cId="1581646340" sldId="274"/>
            <ac:picMk id="4" creationId="{CD3D04AA-BFC2-4756-B155-B820A042613B}"/>
          </ac:picMkLst>
        </pc:picChg>
        <pc:picChg chg="add mod">
          <ac:chgData name="Jacob Benson" userId="cdf7047b-f2b9-48ae-bf9c-88e7164c41b7" providerId="ADAL" clId="{4C8A1D45-E593-440B-A0AF-57583CBA55CB}" dt="2019-03-04T16:29:59.994" v="2892" actId="12789"/>
          <ac:picMkLst>
            <pc:docMk/>
            <pc:sldMk cId="1581646340" sldId="274"/>
            <ac:picMk id="5" creationId="{A23D3E3B-3792-49CA-BB74-D80A172EA5F3}"/>
          </ac:picMkLst>
        </pc:picChg>
      </pc:sldChg>
      <pc:sldChg chg="addSp delSp modSp add del ord">
        <pc:chgData name="Jacob Benson" userId="cdf7047b-f2b9-48ae-bf9c-88e7164c41b7" providerId="ADAL" clId="{4C8A1D45-E593-440B-A0AF-57583CBA55CB}" dt="2019-03-04T16:31:00.293" v="2901" actId="2696"/>
        <pc:sldMkLst>
          <pc:docMk/>
          <pc:sldMk cId="546858878" sldId="275"/>
        </pc:sldMkLst>
        <pc:spChg chg="del">
          <ac:chgData name="Jacob Benson" userId="cdf7047b-f2b9-48ae-bf9c-88e7164c41b7" providerId="ADAL" clId="{4C8A1D45-E593-440B-A0AF-57583CBA55CB}" dt="2019-03-04T16:30:24.083" v="2897" actId="478"/>
          <ac:spMkLst>
            <pc:docMk/>
            <pc:sldMk cId="546858878" sldId="275"/>
            <ac:spMk id="2" creationId="{00000000-0000-0000-0000-000000000000}"/>
          </ac:spMkLst>
        </pc:spChg>
        <pc:spChg chg="mod">
          <ac:chgData name="Jacob Benson" userId="cdf7047b-f2b9-48ae-bf9c-88e7164c41b7" providerId="ADAL" clId="{4C8A1D45-E593-440B-A0AF-57583CBA55CB}" dt="2019-03-04T16:30:37.808" v="2899" actId="14100"/>
          <ac:spMkLst>
            <pc:docMk/>
            <pc:sldMk cId="546858878" sldId="275"/>
            <ac:spMk id="3" creationId="{00000000-0000-0000-0000-000000000000}"/>
          </ac:spMkLst>
        </pc:spChg>
        <pc:spChg chg="add del mod">
          <ac:chgData name="Jacob Benson" userId="cdf7047b-f2b9-48ae-bf9c-88e7164c41b7" providerId="ADAL" clId="{4C8A1D45-E593-440B-A0AF-57583CBA55CB}" dt="2019-03-04T16:30:33.481" v="2898" actId="478"/>
          <ac:spMkLst>
            <pc:docMk/>
            <pc:sldMk cId="546858878" sldId="275"/>
            <ac:spMk id="5" creationId="{C68E70A5-45F1-4E83-A680-3E1903A546D1}"/>
          </ac:spMkLst>
        </pc:spChg>
      </pc:sldChg>
      <pc:sldChg chg="add del">
        <pc:chgData name="Jacob Benson" userId="cdf7047b-f2b9-48ae-bf9c-88e7164c41b7" providerId="ADAL" clId="{4C8A1D45-E593-440B-A0AF-57583CBA55CB}" dt="2019-03-04T16:30:15.553" v="2894" actId="2696"/>
        <pc:sldMkLst>
          <pc:docMk/>
          <pc:sldMk cId="1199856791" sldId="275"/>
        </pc:sldMkLst>
      </pc:sldChg>
      <pc:sldChg chg="addSp delSp modSp add mod setBg">
        <pc:chgData name="Jacob Benson" userId="cdf7047b-f2b9-48ae-bf9c-88e7164c41b7" providerId="ADAL" clId="{4C8A1D45-E593-440B-A0AF-57583CBA55CB}" dt="2019-03-04T16:38:38.969" v="2920" actId="14100"/>
        <pc:sldMkLst>
          <pc:docMk/>
          <pc:sldMk cId="4009478332" sldId="500"/>
        </pc:sldMkLst>
        <pc:spChg chg="add del mod">
          <ac:chgData name="Jacob Benson" userId="cdf7047b-f2b9-48ae-bf9c-88e7164c41b7" providerId="ADAL" clId="{4C8A1D45-E593-440B-A0AF-57583CBA55CB}" dt="2019-03-04T16:38:06.639" v="2916" actId="478"/>
          <ac:spMkLst>
            <pc:docMk/>
            <pc:sldMk cId="4009478332" sldId="500"/>
            <ac:spMk id="3" creationId="{82A74191-8C97-4A57-B49A-DFABC285216B}"/>
          </ac:spMkLst>
        </pc:spChg>
        <pc:spChg chg="del">
          <ac:chgData name="Jacob Benson" userId="cdf7047b-f2b9-48ae-bf9c-88e7164c41b7" providerId="ADAL" clId="{4C8A1D45-E593-440B-A0AF-57583CBA55CB}" dt="2019-03-04T16:38:03.562" v="2914" actId="478"/>
          <ac:spMkLst>
            <pc:docMk/>
            <pc:sldMk cId="4009478332" sldId="500"/>
            <ac:spMk id="4" creationId="{00000000-0000-0000-0000-000000000000}"/>
          </ac:spMkLst>
        </pc:spChg>
        <pc:picChg chg="del">
          <ac:chgData name="Jacob Benson" userId="cdf7047b-f2b9-48ae-bf9c-88e7164c41b7" providerId="ADAL" clId="{4C8A1D45-E593-440B-A0AF-57583CBA55CB}" dt="2019-03-04T16:38:05.062" v="2915" actId="478"/>
          <ac:picMkLst>
            <pc:docMk/>
            <pc:sldMk cId="4009478332" sldId="500"/>
            <ac:picMk id="5" creationId="{56EE8D2E-20E3-4040-B116-E432440A4E7D}"/>
          </ac:picMkLst>
        </pc:picChg>
        <pc:picChg chg="add mod">
          <ac:chgData name="Jacob Benson" userId="cdf7047b-f2b9-48ae-bf9c-88e7164c41b7" providerId="ADAL" clId="{4C8A1D45-E593-440B-A0AF-57583CBA55CB}" dt="2019-03-04T16:38:38.969" v="2920" actId="14100"/>
          <ac:picMkLst>
            <pc:docMk/>
            <pc:sldMk cId="4009478332" sldId="500"/>
            <ac:picMk id="6" creationId="{70B6EF96-E27C-4D69-A6E2-856AF3AA363B}"/>
          </ac:picMkLst>
        </pc:picChg>
      </pc:sldChg>
      <pc:sldChg chg="addSp delSp modSp add mod setBg">
        <pc:chgData name="Jacob Benson" userId="cdf7047b-f2b9-48ae-bf9c-88e7164c41b7" providerId="ADAL" clId="{4C8A1D45-E593-440B-A0AF-57583CBA55CB}" dt="2019-03-04T16:38:44.765" v="2922" actId="14100"/>
        <pc:sldMkLst>
          <pc:docMk/>
          <pc:sldMk cId="4007819332" sldId="501"/>
        </pc:sldMkLst>
        <pc:spChg chg="add del mod">
          <ac:chgData name="Jacob Benson" userId="cdf7047b-f2b9-48ae-bf9c-88e7164c41b7" providerId="ADAL" clId="{4C8A1D45-E593-440B-A0AF-57583CBA55CB}" dt="2019-03-04T16:37:29.578" v="2905" actId="478"/>
          <ac:spMkLst>
            <pc:docMk/>
            <pc:sldMk cId="4007819332" sldId="501"/>
            <ac:spMk id="3" creationId="{EBC6B1C1-B0AB-44FD-B476-24BB317A8ADC}"/>
          </ac:spMkLst>
        </pc:spChg>
        <pc:spChg chg="del">
          <ac:chgData name="Jacob Benson" userId="cdf7047b-f2b9-48ae-bf9c-88e7164c41b7" providerId="ADAL" clId="{4C8A1D45-E593-440B-A0AF-57583CBA55CB}" dt="2019-03-04T16:37:25.626" v="2904" actId="478"/>
          <ac:spMkLst>
            <pc:docMk/>
            <pc:sldMk cId="4007819332" sldId="501"/>
            <ac:spMk id="4" creationId="{00000000-0000-0000-0000-000000000000}"/>
          </ac:spMkLst>
        </pc:spChg>
        <pc:spChg chg="add del">
          <ac:chgData name="Jacob Benson" userId="cdf7047b-f2b9-48ae-bf9c-88e7164c41b7" providerId="ADAL" clId="{4C8A1D45-E593-440B-A0AF-57583CBA55CB}" dt="2019-03-04T16:37:47.336" v="2908" actId="26606"/>
          <ac:spMkLst>
            <pc:docMk/>
            <pc:sldMk cId="4007819332" sldId="501"/>
            <ac:spMk id="11" creationId="{32BC26D8-82FB-445E-AA49-62A77D7C1EE0}"/>
          </ac:spMkLst>
        </pc:spChg>
        <pc:spChg chg="add del">
          <ac:chgData name="Jacob Benson" userId="cdf7047b-f2b9-48ae-bf9c-88e7164c41b7" providerId="ADAL" clId="{4C8A1D45-E593-440B-A0AF-57583CBA55CB}" dt="2019-03-04T16:37:47.336" v="2908" actId="26606"/>
          <ac:spMkLst>
            <pc:docMk/>
            <pc:sldMk cId="4007819332" sldId="501"/>
            <ac:spMk id="13" creationId="{CB44330D-EA18-4254-AA95-EB49948539B8}"/>
          </ac:spMkLst>
        </pc:spChg>
        <pc:picChg chg="del">
          <ac:chgData name="Jacob Benson" userId="cdf7047b-f2b9-48ae-bf9c-88e7164c41b7" providerId="ADAL" clId="{4C8A1D45-E593-440B-A0AF-57583CBA55CB}" dt="2019-03-04T16:37:23.080" v="2903" actId="478"/>
          <ac:picMkLst>
            <pc:docMk/>
            <pc:sldMk cId="4007819332" sldId="501"/>
            <ac:picMk id="5" creationId="{56EE8D2E-20E3-4040-B116-E432440A4E7D}"/>
          </ac:picMkLst>
        </pc:picChg>
        <pc:picChg chg="add mod">
          <ac:chgData name="Jacob Benson" userId="cdf7047b-f2b9-48ae-bf9c-88e7164c41b7" providerId="ADAL" clId="{4C8A1D45-E593-440B-A0AF-57583CBA55CB}" dt="2019-03-04T16:38:44.765" v="2922" actId="14100"/>
          <ac:picMkLst>
            <pc:docMk/>
            <pc:sldMk cId="4007819332" sldId="501"/>
            <ac:picMk id="6" creationId="{11AF8CCC-0C96-4489-AC67-FED489AD953F}"/>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1431" tIns="45716" rIns="91431" bIns="45716"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1804"/>
          </a:xfrm>
          <a:prstGeom prst="rect">
            <a:avLst/>
          </a:prstGeom>
        </p:spPr>
        <p:txBody>
          <a:bodyPr vert="horz" lIns="91431" tIns="45716" rIns="91431" bIns="45716" rtlCol="0"/>
          <a:lstStyle>
            <a:lvl1pPr algn="r">
              <a:defRPr sz="1200"/>
            </a:lvl1pPr>
          </a:lstStyle>
          <a:p>
            <a:fld id="{67DF4A1B-998C-4700-A8C7-D36034200020}" type="datetimeFigureOut">
              <a:rPr lang="en-US" smtClean="0"/>
              <a:pPr/>
              <a:t>3/4/2019</a:t>
            </a:fld>
            <a:endParaRPr lang="en-US" dirty="0"/>
          </a:p>
        </p:txBody>
      </p:sp>
      <p:sp>
        <p:nvSpPr>
          <p:cNvPr id="4" name="Footer Placeholder 3"/>
          <p:cNvSpPr>
            <a:spLocks noGrp="1"/>
          </p:cNvSpPr>
          <p:nvPr>
            <p:ph type="ftr" sz="quarter" idx="2"/>
          </p:nvPr>
        </p:nvSpPr>
        <p:spPr>
          <a:xfrm>
            <a:off x="0" y="8772669"/>
            <a:ext cx="3037840" cy="461804"/>
          </a:xfrm>
          <a:prstGeom prst="rect">
            <a:avLst/>
          </a:prstGeom>
        </p:spPr>
        <p:txBody>
          <a:bodyPr vert="horz" lIns="91431" tIns="45716" rIns="91431" bIns="45716"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772669"/>
            <a:ext cx="3037840" cy="461804"/>
          </a:xfrm>
          <a:prstGeom prst="rect">
            <a:avLst/>
          </a:prstGeom>
        </p:spPr>
        <p:txBody>
          <a:bodyPr vert="horz" lIns="91431" tIns="45716" rIns="91431" bIns="45716" rtlCol="0" anchor="b"/>
          <a:lstStyle>
            <a:lvl1pPr algn="r">
              <a:defRPr sz="1200"/>
            </a:lvl1pPr>
          </a:lstStyle>
          <a:p>
            <a:fld id="{60F50A7A-CE84-473D-9F43-53A90BE1F38B}" type="slidenum">
              <a:rPr lang="en-US" smtClean="0"/>
              <a:pPr/>
              <a:t>‹#›</a:t>
            </a:fld>
            <a:endParaRPr lang="en-US" dirty="0"/>
          </a:p>
        </p:txBody>
      </p:sp>
    </p:spTree>
    <p:extLst>
      <p:ext uri="{BB962C8B-B14F-4D97-AF65-F5344CB8AC3E}">
        <p14:creationId xmlns:p14="http://schemas.microsoft.com/office/powerpoint/2010/main" val="252947049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tiff>
</file>

<file path=ppt/media/image13.tiff>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1431" tIns="45716" rIns="91431" bIns="45716" rtlCol="0"/>
          <a:lstStyle>
            <a:lvl1pPr algn="l">
              <a:defRPr sz="1200"/>
            </a:lvl1pPr>
          </a:lstStyle>
          <a:p>
            <a:endParaRPr lang="en-US" dirty="0"/>
          </a:p>
        </p:txBody>
      </p:sp>
      <p:sp>
        <p:nvSpPr>
          <p:cNvPr id="3" name="Date Placeholder 2"/>
          <p:cNvSpPr>
            <a:spLocks noGrp="1"/>
          </p:cNvSpPr>
          <p:nvPr>
            <p:ph type="dt" idx="1"/>
          </p:nvPr>
        </p:nvSpPr>
        <p:spPr>
          <a:xfrm>
            <a:off x="3970938" y="0"/>
            <a:ext cx="3037840" cy="461804"/>
          </a:xfrm>
          <a:prstGeom prst="rect">
            <a:avLst/>
          </a:prstGeom>
        </p:spPr>
        <p:txBody>
          <a:bodyPr vert="horz" lIns="91431" tIns="45716" rIns="91431" bIns="45716" rtlCol="0"/>
          <a:lstStyle>
            <a:lvl1pPr algn="r">
              <a:defRPr sz="1200"/>
            </a:lvl1pPr>
          </a:lstStyle>
          <a:p>
            <a:fld id="{2D0146ED-A9E6-4B4B-ACA0-342B80645C5E}" type="datetimeFigureOut">
              <a:rPr lang="en-US" smtClean="0"/>
              <a:pPr/>
              <a:t>3/4/2019</a:t>
            </a:fld>
            <a:endParaRPr lang="en-US" dirty="0"/>
          </a:p>
        </p:txBody>
      </p:sp>
      <p:sp>
        <p:nvSpPr>
          <p:cNvPr id="4" name="Slide Image Placeholder 3"/>
          <p:cNvSpPr>
            <a:spLocks noGrp="1" noRot="1" noChangeAspect="1"/>
          </p:cNvSpPr>
          <p:nvPr>
            <p:ph type="sldImg" idx="2"/>
          </p:nvPr>
        </p:nvSpPr>
        <p:spPr>
          <a:xfrm>
            <a:off x="425450" y="692150"/>
            <a:ext cx="6159500" cy="3463925"/>
          </a:xfrm>
          <a:prstGeom prst="rect">
            <a:avLst/>
          </a:prstGeom>
          <a:noFill/>
          <a:ln w="12700">
            <a:solidFill>
              <a:prstClr val="black"/>
            </a:solidFill>
          </a:ln>
        </p:spPr>
        <p:txBody>
          <a:bodyPr vert="horz" lIns="91431" tIns="45716" rIns="91431" bIns="45716" rtlCol="0" anchor="ctr"/>
          <a:lstStyle/>
          <a:p>
            <a:endParaRPr lang="en-US" dirty="0"/>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1431" tIns="45716" rIns="91431" bIns="45716"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772669"/>
            <a:ext cx="3037840" cy="461804"/>
          </a:xfrm>
          <a:prstGeom prst="rect">
            <a:avLst/>
          </a:prstGeom>
        </p:spPr>
        <p:txBody>
          <a:bodyPr vert="horz" lIns="91431" tIns="45716" rIns="91431" bIns="45716"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0938" y="8772669"/>
            <a:ext cx="3037840" cy="461804"/>
          </a:xfrm>
          <a:prstGeom prst="rect">
            <a:avLst/>
          </a:prstGeom>
        </p:spPr>
        <p:txBody>
          <a:bodyPr vert="horz" lIns="91431" tIns="45716" rIns="91431" bIns="45716" rtlCol="0" anchor="b"/>
          <a:lstStyle>
            <a:lvl1pPr algn="r">
              <a:defRPr sz="1200"/>
            </a:lvl1pPr>
          </a:lstStyle>
          <a:p>
            <a:fld id="{49D55AD7-ADE2-4E10-BE2A-94795A2290DA}" type="slidenum">
              <a:rPr lang="en-US" smtClean="0"/>
              <a:pPr/>
              <a:t>‹#›</a:t>
            </a:fld>
            <a:endParaRPr lang="en-US" dirty="0"/>
          </a:p>
        </p:txBody>
      </p:sp>
    </p:spTree>
    <p:extLst>
      <p:ext uri="{BB962C8B-B14F-4D97-AF65-F5344CB8AC3E}">
        <p14:creationId xmlns:p14="http://schemas.microsoft.com/office/powerpoint/2010/main" val="29014445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name of primary proctor and their tile to this slide</a:t>
            </a:r>
          </a:p>
        </p:txBody>
      </p:sp>
      <p:sp>
        <p:nvSpPr>
          <p:cNvPr id="4" name="Slide Number Placeholder 3"/>
          <p:cNvSpPr>
            <a:spLocks noGrp="1"/>
          </p:cNvSpPr>
          <p:nvPr>
            <p:ph type="sldNum" sz="quarter" idx="5"/>
          </p:nvPr>
        </p:nvSpPr>
        <p:spPr/>
        <p:txBody>
          <a:bodyPr/>
          <a:lstStyle/>
          <a:p>
            <a:fld id="{49D55AD7-ADE2-4E10-BE2A-94795A2290DA}" type="slidenum">
              <a:rPr lang="en-US" smtClean="0"/>
              <a:pPr/>
              <a:t>3</a:t>
            </a:fld>
            <a:endParaRPr lang="en-US" dirty="0"/>
          </a:p>
        </p:txBody>
      </p:sp>
    </p:spTree>
    <p:extLst>
      <p:ext uri="{BB962C8B-B14F-4D97-AF65-F5344CB8AC3E}">
        <p14:creationId xmlns:p14="http://schemas.microsoft.com/office/powerpoint/2010/main" val="24710427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D55AD7-ADE2-4E10-BE2A-94795A2290DA}" type="slidenum">
              <a:rPr lang="en-US" smtClean="0"/>
              <a:pPr/>
              <a:t>12</a:t>
            </a:fld>
            <a:endParaRPr lang="en-US" dirty="0"/>
          </a:p>
        </p:txBody>
      </p:sp>
    </p:spTree>
    <p:extLst>
      <p:ext uri="{BB962C8B-B14F-4D97-AF65-F5344CB8AC3E}">
        <p14:creationId xmlns:p14="http://schemas.microsoft.com/office/powerpoint/2010/main" val="30614730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D55AD7-ADE2-4E10-BE2A-94795A2290DA}" type="slidenum">
              <a:rPr lang="en-US" smtClean="0"/>
              <a:pPr/>
              <a:t>13</a:t>
            </a:fld>
            <a:endParaRPr lang="en-US" dirty="0"/>
          </a:p>
        </p:txBody>
      </p:sp>
    </p:spTree>
    <p:extLst>
      <p:ext uri="{BB962C8B-B14F-4D97-AF65-F5344CB8AC3E}">
        <p14:creationId xmlns:p14="http://schemas.microsoft.com/office/powerpoint/2010/main" val="32705409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D55AD7-ADE2-4E10-BE2A-94795A2290DA}" type="slidenum">
              <a:rPr lang="en-US" smtClean="0"/>
              <a:pPr/>
              <a:t>14</a:t>
            </a:fld>
            <a:endParaRPr lang="en-US" dirty="0"/>
          </a:p>
        </p:txBody>
      </p:sp>
    </p:spTree>
    <p:extLst>
      <p:ext uri="{BB962C8B-B14F-4D97-AF65-F5344CB8AC3E}">
        <p14:creationId xmlns:p14="http://schemas.microsoft.com/office/powerpoint/2010/main" val="40296720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15375D1-61FB-3243-8074-59CD809395A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132481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15375D1-61FB-3243-8074-59CD809395A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57427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proctor’s and team members should do a quick introduction of their name, title and role in today’s hackshop.  Customer attendee’s should do a quick intro of name, title, team they work with and what they are hoping to get out of today’s hackshop</a:t>
            </a:r>
          </a:p>
        </p:txBody>
      </p:sp>
      <p:sp>
        <p:nvSpPr>
          <p:cNvPr id="4" name="Slide Number Placeholder 3"/>
          <p:cNvSpPr>
            <a:spLocks noGrp="1"/>
          </p:cNvSpPr>
          <p:nvPr>
            <p:ph type="sldNum" sz="quarter" idx="5"/>
          </p:nvPr>
        </p:nvSpPr>
        <p:spPr/>
        <p:txBody>
          <a:bodyPr/>
          <a:lstStyle/>
          <a:p>
            <a:fld id="{49D55AD7-ADE2-4E10-BE2A-94795A2290DA}" type="slidenum">
              <a:rPr lang="en-US" smtClean="0"/>
              <a:pPr/>
              <a:t>4</a:t>
            </a:fld>
            <a:endParaRPr lang="en-US" dirty="0"/>
          </a:p>
        </p:txBody>
      </p:sp>
    </p:spTree>
    <p:extLst>
      <p:ext uri="{BB962C8B-B14F-4D97-AF65-F5344CB8AC3E}">
        <p14:creationId xmlns:p14="http://schemas.microsoft.com/office/powerpoint/2010/main" val="417027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Clearly state that the attendee’s may not get all the way through this today (and the expectation is that most or not any of them will make it all the way to the end.  Explain that this is not a traditional workshop where we would stand up and give a presentation and then they would work through a checklist of steps.  This is a challenge based hackathon focused on learning topics and applying them to your business.  The challenges describe high-level goals and tasks to be accomplished.  Proctor’s are here to provide guidance (not answers) unless there is something blocking progress.  Proctor’s will force you to learn the content rather than providing answers.</a:t>
            </a:r>
          </a:p>
        </p:txBody>
      </p:sp>
      <p:sp>
        <p:nvSpPr>
          <p:cNvPr id="4" name="Slide Number Placeholder 3"/>
          <p:cNvSpPr>
            <a:spLocks noGrp="1"/>
          </p:cNvSpPr>
          <p:nvPr>
            <p:ph type="sldNum" sz="quarter" idx="5"/>
          </p:nvPr>
        </p:nvSpPr>
        <p:spPr/>
        <p:txBody>
          <a:bodyPr/>
          <a:lstStyle/>
          <a:p>
            <a:fld id="{49D55AD7-ADE2-4E10-BE2A-94795A2290DA}" type="slidenum">
              <a:rPr lang="en-US" smtClean="0"/>
              <a:pPr/>
              <a:t>5</a:t>
            </a:fld>
            <a:endParaRPr lang="en-US" dirty="0"/>
          </a:p>
        </p:txBody>
      </p:sp>
    </p:spTree>
    <p:extLst>
      <p:ext uri="{BB962C8B-B14F-4D97-AF65-F5344CB8AC3E}">
        <p14:creationId xmlns:p14="http://schemas.microsoft.com/office/powerpoint/2010/main" val="1903027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You only get out what you put in, don't be lazy.</a:t>
            </a:r>
          </a:p>
          <a:p>
            <a:r>
              <a:rPr lang="en-US" sz="1200" b="0" i="0" kern="1200" dirty="0">
                <a:solidFill>
                  <a:schemeClr val="tx1"/>
                </a:solidFill>
                <a:effectLst/>
                <a:latin typeface="+mn-lt"/>
                <a:ea typeface="+mn-ea"/>
                <a:cs typeface="+mn-cs"/>
              </a:rPr>
              <a:t>Knowledge Retention through Pain and Discomfort</a:t>
            </a:r>
          </a:p>
          <a:p>
            <a:endParaRPr lang="en-US" dirty="0"/>
          </a:p>
        </p:txBody>
      </p:sp>
      <p:sp>
        <p:nvSpPr>
          <p:cNvPr id="4" name="Slide Number Placeholder 3"/>
          <p:cNvSpPr>
            <a:spLocks noGrp="1"/>
          </p:cNvSpPr>
          <p:nvPr>
            <p:ph type="sldNum" sz="quarter" idx="5"/>
          </p:nvPr>
        </p:nvSpPr>
        <p:spPr/>
        <p:txBody>
          <a:bodyPr/>
          <a:lstStyle/>
          <a:p>
            <a:fld id="{49D55AD7-ADE2-4E10-BE2A-94795A2290DA}" type="slidenum">
              <a:rPr lang="en-US" smtClean="0"/>
              <a:pPr/>
              <a:t>6</a:t>
            </a:fld>
            <a:endParaRPr lang="en-US" dirty="0"/>
          </a:p>
        </p:txBody>
      </p:sp>
    </p:spTree>
    <p:extLst>
      <p:ext uri="{BB962C8B-B14F-4D97-AF65-F5344CB8AC3E}">
        <p14:creationId xmlns:p14="http://schemas.microsoft.com/office/powerpoint/2010/main" val="3458791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not grow a garden like this…   but at least you can learn while trying.</a:t>
            </a:r>
          </a:p>
          <a:p>
            <a:endParaRPr lang="en-US" dirty="0"/>
          </a:p>
        </p:txBody>
      </p:sp>
      <p:sp>
        <p:nvSpPr>
          <p:cNvPr id="4" name="Slide Number Placeholder 3"/>
          <p:cNvSpPr>
            <a:spLocks noGrp="1"/>
          </p:cNvSpPr>
          <p:nvPr>
            <p:ph type="sldNum" sz="quarter" idx="5"/>
          </p:nvPr>
        </p:nvSpPr>
        <p:spPr/>
        <p:txBody>
          <a:bodyPr/>
          <a:lstStyle/>
          <a:p>
            <a:fld id="{49D55AD7-ADE2-4E10-BE2A-94795A2290DA}" type="slidenum">
              <a:rPr lang="en-US" smtClean="0"/>
              <a:pPr/>
              <a:t>7</a:t>
            </a:fld>
            <a:endParaRPr lang="en-US" dirty="0"/>
          </a:p>
        </p:txBody>
      </p:sp>
    </p:spTree>
    <p:extLst>
      <p:ext uri="{BB962C8B-B14F-4D97-AF65-F5344CB8AC3E}">
        <p14:creationId xmlns:p14="http://schemas.microsoft.com/office/powerpoint/2010/main" val="1299962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D55AD7-ADE2-4E10-BE2A-94795A2290DA}" type="slidenum">
              <a:rPr lang="en-US" smtClean="0"/>
              <a:pPr/>
              <a:t>8</a:t>
            </a:fld>
            <a:endParaRPr lang="en-US" dirty="0"/>
          </a:p>
        </p:txBody>
      </p:sp>
    </p:spTree>
    <p:extLst>
      <p:ext uri="{BB962C8B-B14F-4D97-AF65-F5344CB8AC3E}">
        <p14:creationId xmlns:p14="http://schemas.microsoft.com/office/powerpoint/2010/main" val="16255515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D55AD7-ADE2-4E10-BE2A-94795A2290DA}" type="slidenum">
              <a:rPr lang="en-US" smtClean="0"/>
              <a:pPr/>
              <a:t>9</a:t>
            </a:fld>
            <a:endParaRPr lang="en-US" dirty="0"/>
          </a:p>
        </p:txBody>
      </p:sp>
    </p:spTree>
    <p:extLst>
      <p:ext uri="{BB962C8B-B14F-4D97-AF65-F5344CB8AC3E}">
        <p14:creationId xmlns:p14="http://schemas.microsoft.com/office/powerpoint/2010/main" val="110165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D55AD7-ADE2-4E10-BE2A-94795A2290DA}" type="slidenum">
              <a:rPr lang="en-US" smtClean="0"/>
              <a:pPr/>
              <a:t>10</a:t>
            </a:fld>
            <a:endParaRPr lang="en-US" dirty="0"/>
          </a:p>
        </p:txBody>
      </p:sp>
    </p:spTree>
    <p:extLst>
      <p:ext uri="{BB962C8B-B14F-4D97-AF65-F5344CB8AC3E}">
        <p14:creationId xmlns:p14="http://schemas.microsoft.com/office/powerpoint/2010/main" val="18257769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D55AD7-ADE2-4E10-BE2A-94795A2290DA}" type="slidenum">
              <a:rPr lang="en-US" smtClean="0"/>
              <a:pPr/>
              <a:t>11</a:t>
            </a:fld>
            <a:endParaRPr lang="en-US" dirty="0"/>
          </a:p>
        </p:txBody>
      </p:sp>
    </p:spTree>
    <p:extLst>
      <p:ext uri="{BB962C8B-B14F-4D97-AF65-F5344CB8AC3E}">
        <p14:creationId xmlns:p14="http://schemas.microsoft.com/office/powerpoint/2010/main" val="22851618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Two">
    <p:bg>
      <p:bgPr>
        <a:solidFill>
          <a:schemeClr val="bg1"/>
        </a:soli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39D44326-379E-41F2-9FB6-BDA6533743D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tretch/>
        </p:blipFill>
        <p:spPr>
          <a:xfrm>
            <a:off x="0" y="-1"/>
            <a:ext cx="9144000" cy="5143501"/>
          </a:xfrm>
          <a:prstGeom prst="rect">
            <a:avLst/>
          </a:prstGeom>
          <a:noFill/>
          <a:ln>
            <a:noFill/>
          </a:ln>
        </p:spPr>
      </p:pic>
      <p:pic>
        <p:nvPicPr>
          <p:cNvPr id="10" name="Picture 9"/>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0" y="4931692"/>
            <a:ext cx="9144000" cy="211807"/>
          </a:xfrm>
          <a:prstGeom prst="rect">
            <a:avLst/>
          </a:prstGeom>
        </p:spPr>
      </p:pic>
      <p:sp>
        <p:nvSpPr>
          <p:cNvPr id="21" name="Slide Number Placeholder 5"/>
          <p:cNvSpPr txBox="1">
            <a:spLocks/>
          </p:cNvSpPr>
          <p:nvPr userDrawn="1"/>
        </p:nvSpPr>
        <p:spPr>
          <a:xfrm>
            <a:off x="8700805" y="4968523"/>
            <a:ext cx="330539" cy="138499"/>
          </a:xfrm>
          <a:prstGeom prst="rect">
            <a:avLst/>
          </a:prstGeom>
        </p:spPr>
        <p:txBody>
          <a:bodyPr vert="horz" wrap="square" lIns="0" tIns="0" rIns="0" bIns="0" rtlCol="0" anchor="ctr">
            <a:spAutoFit/>
          </a:bodyPr>
          <a:lstStyle>
            <a:defPPr>
              <a:defRPr lang="en-US"/>
            </a:defPPr>
            <a:lvl1pPr marL="0" algn="r" defTabSz="457200" rtl="0" eaLnBrk="1" latinLnBrk="0" hangingPunct="1">
              <a:defRPr sz="1050" kern="1200">
                <a:solidFill>
                  <a:schemeClr val="bg1"/>
                </a:solidFill>
                <a:latin typeface="Trebuchet MS"/>
                <a:ea typeface="+mn-ea"/>
                <a:cs typeface="Trebuchet M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C751140-EC00-C54D-B2B5-441582FE90E5}" type="slidenum">
              <a:rPr lang="en-US" sz="900" smtClean="0">
                <a:solidFill>
                  <a:schemeClr val="bg1"/>
                </a:solidFill>
                <a:latin typeface="+mj-lt"/>
              </a:rPr>
              <a:pPr/>
              <a:t>‹#›</a:t>
            </a:fld>
            <a:endParaRPr lang="en-US" sz="900" dirty="0">
              <a:solidFill>
                <a:schemeClr val="bg1"/>
              </a:solidFill>
              <a:latin typeface="+mj-lt"/>
            </a:endParaRPr>
          </a:p>
        </p:txBody>
      </p:sp>
      <p:sp>
        <p:nvSpPr>
          <p:cNvPr id="23" name="Subtitle 2"/>
          <p:cNvSpPr>
            <a:spLocks noGrp="1"/>
          </p:cNvSpPr>
          <p:nvPr>
            <p:ph type="subTitle" idx="1" hasCustomPrompt="1"/>
          </p:nvPr>
        </p:nvSpPr>
        <p:spPr>
          <a:xfrm>
            <a:off x="438271" y="2558718"/>
            <a:ext cx="6312420" cy="838532"/>
          </a:xfrm>
          <a:prstGeom prst="rect">
            <a:avLst/>
          </a:prstGeom>
        </p:spPr>
        <p:txBody>
          <a:bodyPr lIns="45720" rIns="45720" anchor="b" anchorCtr="0">
            <a:noAutofit/>
          </a:bodyPr>
          <a:lstStyle>
            <a:lvl1pPr marL="0" indent="0" algn="l">
              <a:lnSpc>
                <a:spcPct val="100000"/>
              </a:lnSpc>
              <a:spcBef>
                <a:spcPts val="0"/>
              </a:spcBef>
              <a:buNone/>
              <a:defRPr sz="2800" baseline="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TOPIC OF PRESENTATION</a:t>
            </a:r>
          </a:p>
        </p:txBody>
      </p:sp>
      <p:sp>
        <p:nvSpPr>
          <p:cNvPr id="24" name="Text Placeholder 4"/>
          <p:cNvSpPr>
            <a:spLocks noGrp="1"/>
          </p:cNvSpPr>
          <p:nvPr>
            <p:ph type="body" sz="quarter" idx="10" hasCustomPrompt="1"/>
          </p:nvPr>
        </p:nvSpPr>
        <p:spPr>
          <a:xfrm>
            <a:off x="438271" y="3448676"/>
            <a:ext cx="6311900" cy="1186824"/>
          </a:xfrm>
          <a:prstGeom prst="rect">
            <a:avLst/>
          </a:prstGeom>
        </p:spPr>
        <p:txBody>
          <a:bodyPr lIns="45720" rIns="45720"/>
          <a:lstStyle>
            <a:lvl1pPr marL="0" indent="0">
              <a:lnSpc>
                <a:spcPct val="100000"/>
              </a:lnSpc>
              <a:spcBef>
                <a:spcPts val="0"/>
              </a:spcBef>
              <a:buNone/>
              <a:defRPr sz="2000">
                <a:solidFill>
                  <a:srgbClr val="5FA0D6"/>
                </a:solidFill>
                <a:latin typeface="+mj-lt"/>
              </a:defRPr>
            </a:lvl1pPr>
          </a:lstStyle>
          <a:p>
            <a:r>
              <a:rPr lang="en-US" sz="1600" dirty="0">
                <a:solidFill>
                  <a:srgbClr val="60A0D6"/>
                </a:solidFill>
              </a:rPr>
              <a:t>Presenter Name</a:t>
            </a:r>
            <a:br>
              <a:rPr lang="en-US" sz="1600" dirty="0">
                <a:solidFill>
                  <a:srgbClr val="60A0D6"/>
                </a:solidFill>
              </a:rPr>
            </a:br>
            <a:r>
              <a:rPr lang="en-US" sz="1600" dirty="0">
                <a:solidFill>
                  <a:srgbClr val="60A0D6"/>
                </a:solidFill>
              </a:rPr>
              <a:t>Presenter Title</a:t>
            </a:r>
            <a:endParaRPr lang="en-US" dirty="0"/>
          </a:p>
        </p:txBody>
      </p:sp>
      <p:sp>
        <p:nvSpPr>
          <p:cNvPr id="12" name="TextBox 11"/>
          <p:cNvSpPr txBox="1"/>
          <p:nvPr userDrawn="1"/>
        </p:nvSpPr>
        <p:spPr>
          <a:xfrm>
            <a:off x="292770" y="4968523"/>
            <a:ext cx="1290738" cy="138499"/>
          </a:xfrm>
          <a:prstGeom prst="rect">
            <a:avLst/>
          </a:prstGeom>
          <a:noFill/>
        </p:spPr>
        <p:txBody>
          <a:bodyPr wrap="square" lIns="0" tIns="0" rIns="0" bIns="0" rtlCol="0" anchor="ctr">
            <a:spAutoFit/>
          </a:bodyPr>
          <a:lstStyle/>
          <a:p>
            <a:pPr algn="l" defTabSz="457200"/>
            <a:r>
              <a:rPr lang="en-US" sz="900" dirty="0">
                <a:solidFill>
                  <a:schemeClr val="bg1"/>
                </a:solidFill>
                <a:latin typeface="+mj-lt"/>
                <a:cs typeface="Trebuchet MS"/>
              </a:rPr>
              <a:t>www.siriuscom.com </a:t>
            </a: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388763" y="421592"/>
            <a:ext cx="1735062" cy="615029"/>
          </a:xfrm>
          <a:prstGeom prst="rect">
            <a:avLst/>
          </a:prstGeom>
        </p:spPr>
      </p:pic>
    </p:spTree>
    <p:extLst>
      <p:ext uri="{BB962C8B-B14F-4D97-AF65-F5344CB8AC3E}">
        <p14:creationId xmlns:p14="http://schemas.microsoft.com/office/powerpoint/2010/main" val="2347555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Section Title Accent Color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1563130"/>
            <a:ext cx="8740142" cy="869095"/>
          </a:xfrm>
          <a:noFill/>
        </p:spPr>
        <p:txBody>
          <a:bodyPr tIns="91440" bIns="91440" anchor="t" anchorCtr="0">
            <a:spAutoFit/>
          </a:bodyPr>
          <a:lstStyle>
            <a:lvl1pPr>
              <a:defRPr sz="5292" spc="-74"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917078078"/>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Divider Slide">
    <p:spTree>
      <p:nvGrpSpPr>
        <p:cNvPr id="1" name=""/>
        <p:cNvGrpSpPr/>
        <p:nvPr/>
      </p:nvGrpSpPr>
      <p:grpSpPr>
        <a:xfrm>
          <a:off x="0" y="0"/>
          <a:ext cx="0" cy="0"/>
          <a:chOff x="0" y="0"/>
          <a:chExt cx="0" cy="0"/>
        </a:xfrm>
      </p:grpSpPr>
      <p:pic>
        <p:nvPicPr>
          <p:cNvPr id="15" name="Picture 14"/>
          <p:cNvPicPr>
            <a:picLocks noChangeAspect="1"/>
          </p:cNvPicPr>
          <p:nvPr userDrawn="1"/>
        </p:nvPicPr>
        <p:blipFill rotWithShape="1">
          <a:blip r:embed="rId2" cstate="screen">
            <a:extLst>
              <a:ext uri="{28A0092B-C50C-407E-A947-70E740481C1C}">
                <a14:useLocalDpi xmlns:a14="http://schemas.microsoft.com/office/drawing/2010/main"/>
              </a:ext>
            </a:extLst>
          </a:blip>
          <a:srcRect l="21857"/>
          <a:stretch/>
        </p:blipFill>
        <p:spPr>
          <a:xfrm>
            <a:off x="0" y="0"/>
            <a:ext cx="4184544" cy="5143500"/>
          </a:xfrm>
          <a:prstGeom prst="rect">
            <a:avLst/>
          </a:prstGeom>
        </p:spPr>
      </p:pic>
      <p:sp>
        <p:nvSpPr>
          <p:cNvPr id="11" name="Title 1"/>
          <p:cNvSpPr>
            <a:spLocks noGrp="1"/>
          </p:cNvSpPr>
          <p:nvPr>
            <p:ph type="title" hasCustomPrompt="1"/>
          </p:nvPr>
        </p:nvSpPr>
        <p:spPr>
          <a:xfrm>
            <a:off x="3966196" y="2114495"/>
            <a:ext cx="4840346" cy="461665"/>
          </a:xfrm>
          <a:prstGeom prst="rect">
            <a:avLst/>
          </a:prstGeom>
        </p:spPr>
        <p:txBody>
          <a:bodyPr wrap="square" lIns="45720" rIns="45720" anchor="b">
            <a:spAutoFit/>
          </a:bodyPr>
          <a:lstStyle>
            <a:lvl1pPr>
              <a:lnSpc>
                <a:spcPct val="100000"/>
              </a:lnSpc>
              <a:defRPr sz="2400" b="1">
                <a:solidFill>
                  <a:srgbClr val="154A93"/>
                </a:solidFill>
                <a:latin typeface="+mj-lt"/>
              </a:defRPr>
            </a:lvl1pPr>
          </a:lstStyle>
          <a:p>
            <a:r>
              <a:rPr lang="en-US" dirty="0"/>
              <a:t>Divider Headline</a:t>
            </a:r>
          </a:p>
        </p:txBody>
      </p:sp>
      <p:sp>
        <p:nvSpPr>
          <p:cNvPr id="12" name="Text Placeholder 4"/>
          <p:cNvSpPr>
            <a:spLocks noGrp="1"/>
          </p:cNvSpPr>
          <p:nvPr>
            <p:ph type="body" sz="quarter" idx="10" hasCustomPrompt="1"/>
          </p:nvPr>
        </p:nvSpPr>
        <p:spPr>
          <a:xfrm>
            <a:off x="3966294" y="2583181"/>
            <a:ext cx="4839829" cy="465782"/>
          </a:xfrm>
          <a:prstGeom prst="rect">
            <a:avLst/>
          </a:prstGeom>
        </p:spPr>
        <p:txBody>
          <a:bodyPr lIns="45720" rIns="45720" anchor="t" anchorCtr="0"/>
          <a:lstStyle>
            <a:lvl1pPr marL="0" indent="0">
              <a:spcBef>
                <a:spcPts val="0"/>
              </a:spcBef>
              <a:buNone/>
              <a:defRPr sz="2000" baseline="0">
                <a:solidFill>
                  <a:srgbClr val="4B4B4C"/>
                </a:solidFill>
                <a:latin typeface="+mj-lt"/>
                <a:ea typeface="Open Sans" panose="020B0606030504020204" pitchFamily="34" charset="0"/>
                <a:cs typeface="Open Sans" panose="020B0606030504020204" pitchFamily="34" charset="0"/>
              </a:defRPr>
            </a:lvl1pPr>
            <a:lvl2pPr marL="457200" indent="0">
              <a:buNone/>
              <a:defRPr>
                <a:solidFill>
                  <a:srgbClr val="4B4B4C"/>
                </a:solidFill>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a:solidFill>
                  <a:srgbClr val="4B4B4C"/>
                </a:solidFill>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a:solidFill>
                  <a:srgbClr val="4B4B4C"/>
                </a:solidFill>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a:solidFill>
                  <a:srgbClr val="4B4B4C"/>
                </a:solidFill>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Subhead 1</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84575" y="2114495"/>
            <a:ext cx="2272491" cy="805532"/>
          </a:xfrm>
          <a:prstGeom prst="rect">
            <a:avLst/>
          </a:prstGeom>
        </p:spPr>
      </p:pic>
    </p:spTree>
    <p:extLst>
      <p:ext uri="{BB962C8B-B14F-4D97-AF65-F5344CB8AC3E}">
        <p14:creationId xmlns:p14="http://schemas.microsoft.com/office/powerpoint/2010/main" val="24619404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ody Slide">
    <p:bg>
      <p:bgPr>
        <a:solidFill>
          <a:schemeClr val="bg1"/>
        </a:solidFill>
        <a:effectLst/>
      </p:bgPr>
    </p:bg>
    <p:spTree>
      <p:nvGrpSpPr>
        <p:cNvPr id="1" name=""/>
        <p:cNvGrpSpPr/>
        <p:nvPr/>
      </p:nvGrpSpPr>
      <p:grpSpPr>
        <a:xfrm>
          <a:off x="0" y="0"/>
          <a:ext cx="0" cy="0"/>
          <a:chOff x="0" y="0"/>
          <a:chExt cx="0" cy="0"/>
        </a:xfrm>
      </p:grpSpPr>
      <p:pic>
        <p:nvPicPr>
          <p:cNvPr id="18" name="Picture 17"/>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4931692"/>
            <a:ext cx="9144000" cy="211807"/>
          </a:xfrm>
          <a:prstGeom prst="rect">
            <a:avLst/>
          </a:prstGeom>
        </p:spPr>
      </p:pic>
      <p:sp>
        <p:nvSpPr>
          <p:cNvPr id="34" name="Slide Number Placeholder 5"/>
          <p:cNvSpPr txBox="1">
            <a:spLocks/>
          </p:cNvSpPr>
          <p:nvPr userDrawn="1"/>
        </p:nvSpPr>
        <p:spPr>
          <a:xfrm>
            <a:off x="8700805" y="4968523"/>
            <a:ext cx="330539" cy="138499"/>
          </a:xfrm>
          <a:prstGeom prst="rect">
            <a:avLst/>
          </a:prstGeom>
        </p:spPr>
        <p:txBody>
          <a:bodyPr vert="horz" wrap="square" lIns="0" tIns="0" rIns="0" bIns="0" rtlCol="0" anchor="ctr">
            <a:spAutoFit/>
          </a:bodyPr>
          <a:lstStyle>
            <a:defPPr>
              <a:defRPr lang="en-US"/>
            </a:defPPr>
            <a:lvl1pPr marL="0" algn="r" defTabSz="457200" rtl="0" eaLnBrk="1" latinLnBrk="0" hangingPunct="1">
              <a:defRPr sz="1050" kern="1200">
                <a:solidFill>
                  <a:schemeClr val="bg1"/>
                </a:solidFill>
                <a:latin typeface="Trebuchet MS"/>
                <a:ea typeface="+mn-ea"/>
                <a:cs typeface="Trebuchet M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C751140-EC00-C54D-B2B5-441582FE90E5}" type="slidenum">
              <a:rPr lang="en-US" sz="900" smtClean="0">
                <a:solidFill>
                  <a:schemeClr val="bg1"/>
                </a:solidFill>
                <a:latin typeface="+mj-lt"/>
              </a:rPr>
              <a:pPr/>
              <a:t>‹#›</a:t>
            </a:fld>
            <a:endParaRPr lang="en-US" sz="900" dirty="0">
              <a:solidFill>
                <a:schemeClr val="bg1"/>
              </a:solidFill>
              <a:latin typeface="+mj-lt"/>
            </a:endParaRPr>
          </a:p>
        </p:txBody>
      </p:sp>
      <p:pic>
        <p:nvPicPr>
          <p:cNvPr id="11" name="Picture 10"/>
          <p:cNvPicPr>
            <a:picLocks noChangeAspect="1"/>
          </p:cNvPicPr>
          <p:nvPr userDrawn="1"/>
        </p:nvPicPr>
        <p:blipFill rotWithShape="1">
          <a:blip r:embed="rId3" cstate="screen">
            <a:extLst>
              <a:ext uri="{28A0092B-C50C-407E-A947-70E740481C1C}">
                <a14:useLocalDpi xmlns:a14="http://schemas.microsoft.com/office/drawing/2010/main"/>
              </a:ext>
            </a:extLst>
          </a:blip>
          <a:srcRect l="32453"/>
          <a:stretch/>
        </p:blipFill>
        <p:spPr>
          <a:xfrm>
            <a:off x="0" y="261855"/>
            <a:ext cx="438271" cy="373084"/>
          </a:xfrm>
          <a:prstGeom prst="rect">
            <a:avLst/>
          </a:prstGeom>
        </p:spPr>
      </p:pic>
      <p:sp>
        <p:nvSpPr>
          <p:cNvPr id="12" name="Title 1"/>
          <p:cNvSpPr>
            <a:spLocks noGrp="1"/>
          </p:cNvSpPr>
          <p:nvPr>
            <p:ph type="title" hasCustomPrompt="1"/>
          </p:nvPr>
        </p:nvSpPr>
        <p:spPr>
          <a:xfrm>
            <a:off x="439156" y="217426"/>
            <a:ext cx="7076341" cy="461665"/>
          </a:xfrm>
          <a:prstGeom prst="rect">
            <a:avLst/>
          </a:prstGeom>
        </p:spPr>
        <p:txBody>
          <a:bodyPr wrap="square" lIns="45720" rIns="45720">
            <a:spAutoFit/>
          </a:bodyPr>
          <a:lstStyle>
            <a:lvl1pPr>
              <a:lnSpc>
                <a:spcPct val="100000"/>
              </a:lnSpc>
              <a:defRPr sz="2400" b="0">
                <a:latin typeface="+mj-lt"/>
              </a:defRPr>
            </a:lvl1pPr>
          </a:lstStyle>
          <a:p>
            <a:r>
              <a:rPr lang="en-US" dirty="0"/>
              <a:t>Slide Title</a:t>
            </a:r>
          </a:p>
        </p:txBody>
      </p:sp>
      <p:sp>
        <p:nvSpPr>
          <p:cNvPr id="10" name="Text Placeholder 5"/>
          <p:cNvSpPr>
            <a:spLocks noGrp="1"/>
          </p:cNvSpPr>
          <p:nvPr>
            <p:ph type="body" sz="quarter" idx="10" hasCustomPrompt="1"/>
          </p:nvPr>
        </p:nvSpPr>
        <p:spPr>
          <a:xfrm>
            <a:off x="438150" y="1002152"/>
            <a:ext cx="8262654" cy="3630808"/>
          </a:xfrm>
          <a:prstGeom prst="rect">
            <a:avLst/>
          </a:prstGeom>
        </p:spPr>
        <p:txBody>
          <a:bodyPr wrap="square" lIns="45720" rIns="45720"/>
          <a:lstStyle>
            <a:lvl1pPr marL="0" indent="0">
              <a:spcBef>
                <a:spcPts val="1200"/>
              </a:spcBef>
              <a:buNone/>
              <a:defRPr sz="2200">
                <a:solidFill>
                  <a:schemeClr val="accent2"/>
                </a:solidFill>
                <a:latin typeface="+mj-lt"/>
              </a:defRPr>
            </a:lvl1pPr>
            <a:lvl2pPr marL="171450" indent="-171450">
              <a:spcBef>
                <a:spcPts val="300"/>
              </a:spcBef>
              <a:buClr>
                <a:schemeClr val="accent3"/>
              </a:buClr>
              <a:buFont typeface="Arial" panose="020B0604020202020204" pitchFamily="34" charset="0"/>
              <a:buChar char="›"/>
              <a:defRPr sz="2000">
                <a:solidFill>
                  <a:schemeClr val="accent3"/>
                </a:solidFill>
                <a:latin typeface="+mj-lt"/>
              </a:defRPr>
            </a:lvl2pPr>
            <a:lvl3pPr marL="288925" indent="-115888">
              <a:spcBef>
                <a:spcPts val="300"/>
              </a:spcBef>
              <a:buClr>
                <a:schemeClr val="accent3"/>
              </a:buClr>
              <a:buFont typeface="Candara" panose="020E0502030303020204" pitchFamily="34" charset="0"/>
              <a:buChar char="‐"/>
              <a:defRPr sz="2000">
                <a:solidFill>
                  <a:schemeClr val="accent3"/>
                </a:solidFill>
                <a:latin typeface="+mj-lt"/>
              </a:defRPr>
            </a:lvl3pPr>
            <a:lvl4pPr marL="687388" indent="-228600">
              <a:defRPr>
                <a:latin typeface="+mj-lt"/>
              </a:defRPr>
            </a:lvl4pPr>
            <a:lvl5pPr marL="914400" indent="-228600">
              <a:defRPr>
                <a:latin typeface="+mj-lt"/>
              </a:defRPr>
            </a:lvl5pPr>
          </a:lstStyle>
          <a:p>
            <a:pPr lvl="0"/>
            <a:r>
              <a:rPr lang="en-US" dirty="0"/>
              <a:t>First level</a:t>
            </a:r>
          </a:p>
          <a:p>
            <a:pPr lvl="1"/>
            <a:r>
              <a:rPr lang="en-US" dirty="0"/>
              <a:t>Second level</a:t>
            </a:r>
          </a:p>
          <a:p>
            <a:pPr lvl="2"/>
            <a:r>
              <a:rPr lang="en-US" dirty="0"/>
              <a:t>Third level</a:t>
            </a:r>
          </a:p>
        </p:txBody>
      </p:sp>
      <p:sp>
        <p:nvSpPr>
          <p:cNvPr id="15" name="TextBox 14"/>
          <p:cNvSpPr txBox="1"/>
          <p:nvPr userDrawn="1"/>
        </p:nvSpPr>
        <p:spPr>
          <a:xfrm>
            <a:off x="292770" y="4968523"/>
            <a:ext cx="1290738" cy="138499"/>
          </a:xfrm>
          <a:prstGeom prst="rect">
            <a:avLst/>
          </a:prstGeom>
          <a:noFill/>
        </p:spPr>
        <p:txBody>
          <a:bodyPr wrap="square" lIns="0" tIns="0" rIns="0" bIns="0" rtlCol="0" anchor="ctr">
            <a:spAutoFit/>
          </a:bodyPr>
          <a:lstStyle/>
          <a:p>
            <a:pPr algn="l" defTabSz="457200"/>
            <a:r>
              <a:rPr lang="en-US" sz="900" dirty="0">
                <a:solidFill>
                  <a:schemeClr val="bg1"/>
                </a:solidFill>
                <a:latin typeface="+mj-lt"/>
                <a:cs typeface="Trebuchet MS"/>
              </a:rPr>
              <a:t>www.siriuscom.com </a:t>
            </a:r>
          </a:p>
        </p:txBody>
      </p:sp>
      <p:pic>
        <p:nvPicPr>
          <p:cNvPr id="2" name="Picture 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15024" y="261855"/>
            <a:ext cx="1174576" cy="390043"/>
          </a:xfrm>
          <a:prstGeom prst="rect">
            <a:avLst/>
          </a:prstGeom>
        </p:spPr>
      </p:pic>
    </p:spTree>
    <p:extLst>
      <p:ext uri="{BB962C8B-B14F-4D97-AF65-F5344CB8AC3E}">
        <p14:creationId xmlns:p14="http://schemas.microsoft.com/office/powerpoint/2010/main" val="647843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er Only">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4931692"/>
            <a:ext cx="9144000" cy="211807"/>
          </a:xfrm>
          <a:prstGeom prst="rect">
            <a:avLst/>
          </a:prstGeom>
        </p:spPr>
      </p:pic>
      <p:sp>
        <p:nvSpPr>
          <p:cNvPr id="34" name="Slide Number Placeholder 5"/>
          <p:cNvSpPr txBox="1">
            <a:spLocks/>
          </p:cNvSpPr>
          <p:nvPr userDrawn="1"/>
        </p:nvSpPr>
        <p:spPr>
          <a:xfrm>
            <a:off x="8700805" y="4968523"/>
            <a:ext cx="330539" cy="138499"/>
          </a:xfrm>
          <a:prstGeom prst="rect">
            <a:avLst/>
          </a:prstGeom>
        </p:spPr>
        <p:txBody>
          <a:bodyPr vert="horz" wrap="square" lIns="0" tIns="0" rIns="0" bIns="0" rtlCol="0" anchor="ctr">
            <a:spAutoFit/>
          </a:bodyPr>
          <a:lstStyle>
            <a:defPPr>
              <a:defRPr lang="en-US"/>
            </a:defPPr>
            <a:lvl1pPr marL="0" algn="r" defTabSz="457200" rtl="0" eaLnBrk="1" latinLnBrk="0" hangingPunct="1">
              <a:defRPr sz="1050" kern="1200">
                <a:solidFill>
                  <a:schemeClr val="bg1"/>
                </a:solidFill>
                <a:latin typeface="Trebuchet MS"/>
                <a:ea typeface="+mn-ea"/>
                <a:cs typeface="Trebuchet M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C751140-EC00-C54D-B2B5-441582FE90E5}" type="slidenum">
              <a:rPr lang="en-US" sz="900" smtClean="0">
                <a:solidFill>
                  <a:schemeClr val="bg1"/>
                </a:solidFill>
                <a:latin typeface="+mj-lt"/>
              </a:rPr>
              <a:pPr/>
              <a:t>‹#›</a:t>
            </a:fld>
            <a:endParaRPr lang="en-US" sz="900" dirty="0">
              <a:solidFill>
                <a:schemeClr val="bg1"/>
              </a:solidFill>
              <a:latin typeface="+mj-lt"/>
            </a:endParaRPr>
          </a:p>
        </p:txBody>
      </p:sp>
      <p:pic>
        <p:nvPicPr>
          <p:cNvPr id="11" name="Picture 10"/>
          <p:cNvPicPr>
            <a:picLocks noChangeAspect="1"/>
          </p:cNvPicPr>
          <p:nvPr userDrawn="1"/>
        </p:nvPicPr>
        <p:blipFill rotWithShape="1">
          <a:blip r:embed="rId3" cstate="screen">
            <a:extLst>
              <a:ext uri="{28A0092B-C50C-407E-A947-70E740481C1C}">
                <a14:useLocalDpi xmlns:a14="http://schemas.microsoft.com/office/drawing/2010/main"/>
              </a:ext>
            </a:extLst>
          </a:blip>
          <a:srcRect l="32453"/>
          <a:stretch/>
        </p:blipFill>
        <p:spPr>
          <a:xfrm>
            <a:off x="0" y="261855"/>
            <a:ext cx="438271" cy="373084"/>
          </a:xfrm>
          <a:prstGeom prst="rect">
            <a:avLst/>
          </a:prstGeom>
        </p:spPr>
      </p:pic>
      <p:sp>
        <p:nvSpPr>
          <p:cNvPr id="10" name="Title 1"/>
          <p:cNvSpPr>
            <a:spLocks noGrp="1"/>
          </p:cNvSpPr>
          <p:nvPr>
            <p:ph type="title" hasCustomPrompt="1"/>
          </p:nvPr>
        </p:nvSpPr>
        <p:spPr>
          <a:xfrm>
            <a:off x="439156" y="217426"/>
            <a:ext cx="7076341" cy="461665"/>
          </a:xfrm>
          <a:prstGeom prst="rect">
            <a:avLst/>
          </a:prstGeom>
        </p:spPr>
        <p:txBody>
          <a:bodyPr wrap="square" lIns="45720" rIns="45720">
            <a:spAutoFit/>
          </a:bodyPr>
          <a:lstStyle>
            <a:lvl1pPr>
              <a:lnSpc>
                <a:spcPct val="100000"/>
              </a:lnSpc>
              <a:defRPr sz="2400" b="0">
                <a:latin typeface="+mj-lt"/>
              </a:defRPr>
            </a:lvl1pPr>
          </a:lstStyle>
          <a:p>
            <a:r>
              <a:rPr lang="en-US" dirty="0"/>
              <a:t>Slide Title</a:t>
            </a:r>
          </a:p>
        </p:txBody>
      </p:sp>
      <p:sp>
        <p:nvSpPr>
          <p:cNvPr id="14" name="TextBox 13"/>
          <p:cNvSpPr txBox="1"/>
          <p:nvPr userDrawn="1"/>
        </p:nvSpPr>
        <p:spPr>
          <a:xfrm>
            <a:off x="292770" y="4968523"/>
            <a:ext cx="1290738" cy="138499"/>
          </a:xfrm>
          <a:prstGeom prst="rect">
            <a:avLst/>
          </a:prstGeom>
          <a:noFill/>
        </p:spPr>
        <p:txBody>
          <a:bodyPr wrap="square" lIns="0" tIns="0" rIns="0" bIns="0" rtlCol="0" anchor="ctr">
            <a:spAutoFit/>
          </a:bodyPr>
          <a:lstStyle/>
          <a:p>
            <a:pPr algn="l" defTabSz="457200"/>
            <a:r>
              <a:rPr lang="en-US" sz="900" dirty="0">
                <a:solidFill>
                  <a:schemeClr val="bg1"/>
                </a:solidFill>
                <a:latin typeface="+mj-lt"/>
                <a:cs typeface="Trebuchet MS"/>
              </a:rPr>
              <a:t>www.siriuscom.com </a:t>
            </a:r>
          </a:p>
        </p:txBody>
      </p:sp>
      <p:pic>
        <p:nvPicPr>
          <p:cNvPr id="12" name="Picture 1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15024" y="261855"/>
            <a:ext cx="1174576" cy="390043"/>
          </a:xfrm>
          <a:prstGeom prst="rect">
            <a:avLst/>
          </a:prstGeom>
        </p:spPr>
      </p:pic>
    </p:spTree>
    <p:extLst>
      <p:ext uri="{BB962C8B-B14F-4D97-AF65-F5344CB8AC3E}">
        <p14:creationId xmlns:p14="http://schemas.microsoft.com/office/powerpoint/2010/main" val="30364271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ooter Only">
    <p:bg>
      <p:bgPr>
        <a:solidFill>
          <a:schemeClr val="bg1"/>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4931692"/>
            <a:ext cx="9144000" cy="211807"/>
          </a:xfrm>
          <a:prstGeom prst="rect">
            <a:avLst/>
          </a:prstGeom>
        </p:spPr>
      </p:pic>
      <p:sp>
        <p:nvSpPr>
          <p:cNvPr id="34" name="Slide Number Placeholder 5"/>
          <p:cNvSpPr txBox="1">
            <a:spLocks/>
          </p:cNvSpPr>
          <p:nvPr userDrawn="1"/>
        </p:nvSpPr>
        <p:spPr>
          <a:xfrm>
            <a:off x="8700805" y="4968523"/>
            <a:ext cx="330539" cy="138499"/>
          </a:xfrm>
          <a:prstGeom prst="rect">
            <a:avLst/>
          </a:prstGeom>
        </p:spPr>
        <p:txBody>
          <a:bodyPr vert="horz" wrap="square" lIns="0" tIns="0" rIns="0" bIns="0" rtlCol="0" anchor="ctr">
            <a:spAutoFit/>
          </a:bodyPr>
          <a:lstStyle>
            <a:defPPr>
              <a:defRPr lang="en-US"/>
            </a:defPPr>
            <a:lvl1pPr marL="0" algn="r" defTabSz="457200" rtl="0" eaLnBrk="1" latinLnBrk="0" hangingPunct="1">
              <a:defRPr sz="1050" kern="1200">
                <a:solidFill>
                  <a:schemeClr val="bg1"/>
                </a:solidFill>
                <a:latin typeface="Trebuchet MS"/>
                <a:ea typeface="+mn-ea"/>
                <a:cs typeface="Trebuchet M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C751140-EC00-C54D-B2B5-441582FE90E5}" type="slidenum">
              <a:rPr lang="en-US" sz="900" smtClean="0">
                <a:solidFill>
                  <a:schemeClr val="bg1"/>
                </a:solidFill>
                <a:latin typeface="+mj-lt"/>
              </a:rPr>
              <a:pPr/>
              <a:t>‹#›</a:t>
            </a:fld>
            <a:endParaRPr lang="en-US" sz="900" dirty="0">
              <a:solidFill>
                <a:schemeClr val="bg1"/>
              </a:solidFill>
              <a:latin typeface="+mj-lt"/>
            </a:endParaRPr>
          </a:p>
        </p:txBody>
      </p:sp>
      <p:sp>
        <p:nvSpPr>
          <p:cNvPr id="6" name="TextBox 5"/>
          <p:cNvSpPr txBox="1"/>
          <p:nvPr userDrawn="1"/>
        </p:nvSpPr>
        <p:spPr>
          <a:xfrm>
            <a:off x="292770" y="4968523"/>
            <a:ext cx="1290738" cy="138499"/>
          </a:xfrm>
          <a:prstGeom prst="rect">
            <a:avLst/>
          </a:prstGeom>
          <a:noFill/>
        </p:spPr>
        <p:txBody>
          <a:bodyPr wrap="square" lIns="0" tIns="0" rIns="0" bIns="0" rtlCol="0" anchor="ctr">
            <a:spAutoFit/>
          </a:bodyPr>
          <a:lstStyle/>
          <a:p>
            <a:pPr algn="l" defTabSz="457200"/>
            <a:r>
              <a:rPr lang="en-US" sz="900" dirty="0">
                <a:solidFill>
                  <a:schemeClr val="bg1"/>
                </a:solidFill>
                <a:latin typeface="+mj-lt"/>
                <a:cs typeface="Trebuchet MS"/>
              </a:rPr>
              <a:t>www.siriuscom.com </a:t>
            </a:r>
          </a:p>
        </p:txBody>
      </p:sp>
    </p:spTree>
    <p:extLst>
      <p:ext uri="{BB962C8B-B14F-4D97-AF65-F5344CB8AC3E}">
        <p14:creationId xmlns:p14="http://schemas.microsoft.com/office/powerpoint/2010/main" val="28069606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Object Slide">
    <p:bg>
      <p:bgPr>
        <a:solidFill>
          <a:schemeClr val="bg1"/>
        </a:solidFill>
        <a:effectLst/>
      </p:bgPr>
    </p:bg>
    <p:spTree>
      <p:nvGrpSpPr>
        <p:cNvPr id="1" name=""/>
        <p:cNvGrpSpPr/>
        <p:nvPr/>
      </p:nvGrpSpPr>
      <p:grpSpPr>
        <a:xfrm>
          <a:off x="0" y="0"/>
          <a:ext cx="0" cy="0"/>
          <a:chOff x="0" y="0"/>
          <a:chExt cx="0" cy="0"/>
        </a:xfrm>
      </p:grpSpPr>
      <p:pic>
        <p:nvPicPr>
          <p:cNvPr id="42" name="Picture 4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4931692"/>
            <a:ext cx="9144000" cy="211807"/>
          </a:xfrm>
          <a:prstGeom prst="rect">
            <a:avLst/>
          </a:prstGeom>
        </p:spPr>
      </p:pic>
      <p:pic>
        <p:nvPicPr>
          <p:cNvPr id="32" name="Picture 31"/>
          <p:cNvPicPr>
            <a:picLocks noChangeAspect="1"/>
          </p:cNvPicPr>
          <p:nvPr userDrawn="1"/>
        </p:nvPicPr>
        <p:blipFill rotWithShape="1">
          <a:blip r:embed="rId3" cstate="screen">
            <a:extLst>
              <a:ext uri="{28A0092B-C50C-407E-A947-70E740481C1C}">
                <a14:useLocalDpi xmlns:a14="http://schemas.microsoft.com/office/drawing/2010/main"/>
              </a:ext>
            </a:extLst>
          </a:blip>
          <a:srcRect l="32453"/>
          <a:stretch/>
        </p:blipFill>
        <p:spPr>
          <a:xfrm>
            <a:off x="0" y="261855"/>
            <a:ext cx="438271" cy="373084"/>
          </a:xfrm>
          <a:prstGeom prst="rect">
            <a:avLst/>
          </a:prstGeom>
        </p:spPr>
      </p:pic>
      <p:sp>
        <p:nvSpPr>
          <p:cNvPr id="34" name="Slide Number Placeholder 5"/>
          <p:cNvSpPr txBox="1">
            <a:spLocks/>
          </p:cNvSpPr>
          <p:nvPr userDrawn="1"/>
        </p:nvSpPr>
        <p:spPr>
          <a:xfrm>
            <a:off x="8700805" y="4968523"/>
            <a:ext cx="330539" cy="138499"/>
          </a:xfrm>
          <a:prstGeom prst="rect">
            <a:avLst/>
          </a:prstGeom>
        </p:spPr>
        <p:txBody>
          <a:bodyPr vert="horz" wrap="square" lIns="0" tIns="0" rIns="0" bIns="0" rtlCol="0" anchor="ctr">
            <a:spAutoFit/>
          </a:bodyPr>
          <a:lstStyle>
            <a:defPPr>
              <a:defRPr lang="en-US"/>
            </a:defPPr>
            <a:lvl1pPr marL="0" algn="r" defTabSz="457200" rtl="0" eaLnBrk="1" latinLnBrk="0" hangingPunct="1">
              <a:defRPr sz="1050" kern="1200">
                <a:solidFill>
                  <a:schemeClr val="bg1"/>
                </a:solidFill>
                <a:latin typeface="Trebuchet MS"/>
                <a:ea typeface="+mn-ea"/>
                <a:cs typeface="Trebuchet M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C751140-EC00-C54D-B2B5-441582FE90E5}" type="slidenum">
              <a:rPr lang="en-US" sz="900" smtClean="0">
                <a:solidFill>
                  <a:schemeClr val="bg1"/>
                </a:solidFill>
                <a:latin typeface="+mj-lt"/>
              </a:rPr>
              <a:pPr/>
              <a:t>‹#›</a:t>
            </a:fld>
            <a:endParaRPr lang="en-US" sz="900" dirty="0">
              <a:solidFill>
                <a:schemeClr val="bg1"/>
              </a:solidFill>
              <a:latin typeface="+mj-lt"/>
            </a:endParaRPr>
          </a:p>
        </p:txBody>
      </p:sp>
      <p:sp>
        <p:nvSpPr>
          <p:cNvPr id="9" name="Title 1"/>
          <p:cNvSpPr>
            <a:spLocks noGrp="1"/>
          </p:cNvSpPr>
          <p:nvPr>
            <p:ph type="title" hasCustomPrompt="1"/>
          </p:nvPr>
        </p:nvSpPr>
        <p:spPr>
          <a:xfrm>
            <a:off x="439156" y="217426"/>
            <a:ext cx="7076341" cy="461665"/>
          </a:xfrm>
          <a:prstGeom prst="rect">
            <a:avLst/>
          </a:prstGeom>
        </p:spPr>
        <p:txBody>
          <a:bodyPr wrap="square" lIns="45720" rIns="45720">
            <a:spAutoFit/>
          </a:bodyPr>
          <a:lstStyle>
            <a:lvl1pPr>
              <a:lnSpc>
                <a:spcPct val="100000"/>
              </a:lnSpc>
              <a:defRPr sz="2400" b="0">
                <a:latin typeface="+mj-lt"/>
              </a:defRPr>
            </a:lvl1pPr>
          </a:lstStyle>
          <a:p>
            <a:r>
              <a:rPr lang="en-US" dirty="0"/>
              <a:t>Slide Title</a:t>
            </a:r>
          </a:p>
        </p:txBody>
      </p:sp>
      <p:sp>
        <p:nvSpPr>
          <p:cNvPr id="11" name="Content Placeholder 6"/>
          <p:cNvSpPr>
            <a:spLocks noGrp="1"/>
          </p:cNvSpPr>
          <p:nvPr>
            <p:ph sz="quarter" idx="12" hasCustomPrompt="1"/>
          </p:nvPr>
        </p:nvSpPr>
        <p:spPr>
          <a:xfrm>
            <a:off x="439155" y="1002151"/>
            <a:ext cx="8261649" cy="3630809"/>
          </a:xfrm>
          <a:prstGeom prst="rect">
            <a:avLst/>
          </a:prstGeom>
        </p:spPr>
        <p:txBody>
          <a:bodyPr lIns="45720" rIns="45720"/>
          <a:lstStyle>
            <a:lvl1pPr marL="0" indent="0">
              <a:lnSpc>
                <a:spcPct val="100000"/>
              </a:lnSpc>
              <a:spcBef>
                <a:spcPts val="1200"/>
              </a:spcBef>
              <a:buFont typeface="Open Sans" panose="020B0606030504020204" pitchFamily="34" charset="0"/>
              <a:buNone/>
              <a:defRPr lang="en-US" sz="2200" kern="1200" dirty="0" smtClean="0">
                <a:solidFill>
                  <a:schemeClr val="accent2"/>
                </a:solidFill>
                <a:latin typeface="+mj-lt"/>
                <a:ea typeface="+mn-ea"/>
                <a:cs typeface="Trebuchet MS"/>
              </a:defRPr>
            </a:lvl1pPr>
            <a:lvl2pPr marL="168275" indent="-168275">
              <a:lnSpc>
                <a:spcPct val="100000"/>
              </a:lnSpc>
              <a:spcBef>
                <a:spcPts val="300"/>
              </a:spcBef>
              <a:buFont typeface="Open Sans" panose="020B0606030504020204" pitchFamily="34" charset="0"/>
              <a:buChar char="›"/>
              <a:tabLst/>
              <a:defRPr lang="en-US" sz="2000" kern="1200" dirty="0" smtClean="0">
                <a:solidFill>
                  <a:schemeClr val="accent3"/>
                </a:solidFill>
                <a:latin typeface="+mj-lt"/>
                <a:ea typeface="+mn-ea"/>
                <a:cs typeface="Trebuchet MS"/>
              </a:defRPr>
            </a:lvl2pPr>
            <a:lvl3pPr marL="285750" indent="-114300">
              <a:lnSpc>
                <a:spcPct val="100000"/>
              </a:lnSpc>
              <a:spcBef>
                <a:spcPts val="300"/>
              </a:spcBef>
              <a:buFont typeface="Candara" panose="020E0502030303020204" pitchFamily="34" charset="0"/>
              <a:buChar char="‐"/>
              <a:defRPr lang="en-US" sz="2000" kern="1200" dirty="0">
                <a:solidFill>
                  <a:schemeClr val="accent3"/>
                </a:solidFill>
                <a:latin typeface="+mj-lt"/>
                <a:ea typeface="+mn-ea"/>
                <a:cs typeface="Trebuchet MS"/>
              </a:defRPr>
            </a:lvl3pPr>
          </a:lstStyle>
          <a:p>
            <a:pPr marL="0" lvl="0" indent="0" algn="l" defTabSz="457200" rtl="0" eaLnBrk="1" latinLnBrk="0" hangingPunct="1">
              <a:spcBef>
                <a:spcPts val="1200"/>
              </a:spcBef>
              <a:buFont typeface="Arial"/>
              <a:buNone/>
            </a:pPr>
            <a:r>
              <a:rPr lang="en-US" dirty="0"/>
              <a:t>First level</a:t>
            </a:r>
          </a:p>
          <a:p>
            <a:pPr lvl="1"/>
            <a:r>
              <a:rPr lang="en-US" dirty="0"/>
              <a:t>Second level</a:t>
            </a:r>
          </a:p>
          <a:p>
            <a:pPr lvl="2"/>
            <a:r>
              <a:rPr lang="en-US" dirty="0"/>
              <a:t>Third level</a:t>
            </a:r>
          </a:p>
        </p:txBody>
      </p:sp>
      <p:sp>
        <p:nvSpPr>
          <p:cNvPr id="14" name="TextBox 13"/>
          <p:cNvSpPr txBox="1"/>
          <p:nvPr userDrawn="1"/>
        </p:nvSpPr>
        <p:spPr>
          <a:xfrm>
            <a:off x="292770" y="4968523"/>
            <a:ext cx="1290738" cy="138499"/>
          </a:xfrm>
          <a:prstGeom prst="rect">
            <a:avLst/>
          </a:prstGeom>
          <a:noFill/>
        </p:spPr>
        <p:txBody>
          <a:bodyPr wrap="square" lIns="0" tIns="0" rIns="0" bIns="0" rtlCol="0" anchor="ctr">
            <a:spAutoFit/>
          </a:bodyPr>
          <a:lstStyle/>
          <a:p>
            <a:pPr algn="l" defTabSz="457200"/>
            <a:r>
              <a:rPr lang="en-US" sz="900" dirty="0">
                <a:solidFill>
                  <a:schemeClr val="bg1"/>
                </a:solidFill>
                <a:latin typeface="+mj-lt"/>
                <a:cs typeface="Trebuchet MS"/>
              </a:rPr>
              <a:t>www.siriuscom.com </a:t>
            </a:r>
          </a:p>
        </p:txBody>
      </p:sp>
      <p:pic>
        <p:nvPicPr>
          <p:cNvPr id="12" name="Picture 1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15024" y="261855"/>
            <a:ext cx="1174576" cy="390043"/>
          </a:xfrm>
          <a:prstGeom prst="rect">
            <a:avLst/>
          </a:prstGeom>
        </p:spPr>
      </p:pic>
    </p:spTree>
    <p:extLst>
      <p:ext uri="{BB962C8B-B14F-4D97-AF65-F5344CB8AC3E}">
        <p14:creationId xmlns:p14="http://schemas.microsoft.com/office/powerpoint/2010/main" val="1662042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ouble Column Slide">
    <p:bg>
      <p:bgPr>
        <a:solidFill>
          <a:schemeClr val="bg1"/>
        </a:solidFill>
        <a:effectLst/>
      </p:bgPr>
    </p:bg>
    <p:spTree>
      <p:nvGrpSpPr>
        <p:cNvPr id="1" name=""/>
        <p:cNvGrpSpPr/>
        <p:nvPr/>
      </p:nvGrpSpPr>
      <p:grpSpPr>
        <a:xfrm>
          <a:off x="0" y="0"/>
          <a:ext cx="0" cy="0"/>
          <a:chOff x="0" y="0"/>
          <a:chExt cx="0" cy="0"/>
        </a:xfrm>
      </p:grpSpPr>
      <p:pic>
        <p:nvPicPr>
          <p:cNvPr id="17" name="Picture 16"/>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4931692"/>
            <a:ext cx="9144000" cy="211807"/>
          </a:xfrm>
          <a:prstGeom prst="rect">
            <a:avLst/>
          </a:prstGeom>
        </p:spPr>
      </p:pic>
      <p:pic>
        <p:nvPicPr>
          <p:cNvPr id="32" name="Picture 31"/>
          <p:cNvPicPr>
            <a:picLocks noChangeAspect="1"/>
          </p:cNvPicPr>
          <p:nvPr userDrawn="1"/>
        </p:nvPicPr>
        <p:blipFill rotWithShape="1">
          <a:blip r:embed="rId3" cstate="screen">
            <a:extLst>
              <a:ext uri="{28A0092B-C50C-407E-A947-70E740481C1C}">
                <a14:useLocalDpi xmlns:a14="http://schemas.microsoft.com/office/drawing/2010/main"/>
              </a:ext>
            </a:extLst>
          </a:blip>
          <a:srcRect l="32453"/>
          <a:stretch/>
        </p:blipFill>
        <p:spPr>
          <a:xfrm>
            <a:off x="0" y="261855"/>
            <a:ext cx="438271" cy="373084"/>
          </a:xfrm>
          <a:prstGeom prst="rect">
            <a:avLst/>
          </a:prstGeom>
        </p:spPr>
      </p:pic>
      <p:sp>
        <p:nvSpPr>
          <p:cNvPr id="34" name="Slide Number Placeholder 5"/>
          <p:cNvSpPr txBox="1">
            <a:spLocks/>
          </p:cNvSpPr>
          <p:nvPr userDrawn="1"/>
        </p:nvSpPr>
        <p:spPr>
          <a:xfrm>
            <a:off x="8700805" y="4968523"/>
            <a:ext cx="330539" cy="138499"/>
          </a:xfrm>
          <a:prstGeom prst="rect">
            <a:avLst/>
          </a:prstGeom>
        </p:spPr>
        <p:txBody>
          <a:bodyPr vert="horz" wrap="square" lIns="0" tIns="0" rIns="0" bIns="0" rtlCol="0" anchor="ctr">
            <a:spAutoFit/>
          </a:bodyPr>
          <a:lstStyle>
            <a:defPPr>
              <a:defRPr lang="en-US"/>
            </a:defPPr>
            <a:lvl1pPr marL="0" algn="r" defTabSz="457200" rtl="0" eaLnBrk="1" latinLnBrk="0" hangingPunct="1">
              <a:defRPr sz="1050" kern="1200">
                <a:solidFill>
                  <a:schemeClr val="bg1"/>
                </a:solidFill>
                <a:latin typeface="Trebuchet MS"/>
                <a:ea typeface="+mn-ea"/>
                <a:cs typeface="Trebuchet M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C751140-EC00-C54D-B2B5-441582FE90E5}" type="slidenum">
              <a:rPr lang="en-US" sz="900" smtClean="0">
                <a:solidFill>
                  <a:schemeClr val="bg1"/>
                </a:solidFill>
                <a:latin typeface="+mj-lt"/>
              </a:rPr>
              <a:pPr/>
              <a:t>‹#›</a:t>
            </a:fld>
            <a:endParaRPr lang="en-US" sz="900" dirty="0">
              <a:solidFill>
                <a:schemeClr val="bg1"/>
              </a:solidFill>
              <a:latin typeface="+mj-lt"/>
            </a:endParaRPr>
          </a:p>
        </p:txBody>
      </p:sp>
      <p:cxnSp>
        <p:nvCxnSpPr>
          <p:cNvPr id="3" name="Straight Connector 2"/>
          <p:cNvCxnSpPr/>
          <p:nvPr userDrawn="1"/>
        </p:nvCxnSpPr>
        <p:spPr>
          <a:xfrm>
            <a:off x="4572000" y="1002151"/>
            <a:ext cx="0" cy="3630809"/>
          </a:xfrm>
          <a:prstGeom prst="line">
            <a:avLst/>
          </a:prstGeom>
          <a:ln w="127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11" name="Title 1"/>
          <p:cNvSpPr>
            <a:spLocks noGrp="1"/>
          </p:cNvSpPr>
          <p:nvPr>
            <p:ph type="title" hasCustomPrompt="1"/>
          </p:nvPr>
        </p:nvSpPr>
        <p:spPr>
          <a:xfrm>
            <a:off x="439156" y="217426"/>
            <a:ext cx="7076341" cy="461665"/>
          </a:xfrm>
          <a:prstGeom prst="rect">
            <a:avLst/>
          </a:prstGeom>
        </p:spPr>
        <p:txBody>
          <a:bodyPr wrap="square" lIns="45720" rIns="45720">
            <a:spAutoFit/>
          </a:bodyPr>
          <a:lstStyle>
            <a:lvl1pPr>
              <a:lnSpc>
                <a:spcPct val="100000"/>
              </a:lnSpc>
              <a:defRPr sz="2400" b="0">
                <a:latin typeface="+mj-lt"/>
              </a:defRPr>
            </a:lvl1pPr>
          </a:lstStyle>
          <a:p>
            <a:r>
              <a:rPr lang="en-US" dirty="0"/>
              <a:t>Slide Title</a:t>
            </a:r>
          </a:p>
        </p:txBody>
      </p:sp>
      <p:sp>
        <p:nvSpPr>
          <p:cNvPr id="13" name="Content Placeholder 6"/>
          <p:cNvSpPr>
            <a:spLocks noGrp="1"/>
          </p:cNvSpPr>
          <p:nvPr>
            <p:ph sz="quarter" idx="15" hasCustomPrompt="1"/>
          </p:nvPr>
        </p:nvSpPr>
        <p:spPr>
          <a:xfrm>
            <a:off x="439155" y="1002151"/>
            <a:ext cx="4028343" cy="3630809"/>
          </a:xfrm>
          <a:prstGeom prst="rect">
            <a:avLst/>
          </a:prstGeom>
        </p:spPr>
        <p:txBody>
          <a:bodyPr lIns="45720" rIns="45720"/>
          <a:lstStyle>
            <a:lvl1pPr marL="0" indent="0">
              <a:lnSpc>
                <a:spcPct val="100000"/>
              </a:lnSpc>
              <a:spcBef>
                <a:spcPts val="1200"/>
              </a:spcBef>
              <a:buFont typeface="Open Sans" panose="020B0606030504020204" pitchFamily="34" charset="0"/>
              <a:buNone/>
              <a:defRPr lang="en-US" sz="2200" kern="1200" dirty="0" smtClean="0">
                <a:solidFill>
                  <a:schemeClr val="accent2"/>
                </a:solidFill>
                <a:latin typeface="+mj-lt"/>
                <a:ea typeface="+mn-ea"/>
                <a:cs typeface="Trebuchet MS"/>
              </a:defRPr>
            </a:lvl1pPr>
            <a:lvl2pPr marL="171450" indent="-171450">
              <a:lnSpc>
                <a:spcPct val="100000"/>
              </a:lnSpc>
              <a:spcBef>
                <a:spcPts val="300"/>
              </a:spcBef>
              <a:buFont typeface="Open Sans" panose="020B0606030504020204" pitchFamily="34" charset="0"/>
              <a:buChar char="›"/>
              <a:tabLst/>
              <a:defRPr lang="en-US" sz="2000" kern="1200" dirty="0" smtClean="0">
                <a:solidFill>
                  <a:schemeClr val="accent3"/>
                </a:solidFill>
                <a:latin typeface="+mj-lt"/>
                <a:ea typeface="+mn-ea"/>
                <a:cs typeface="Trebuchet MS"/>
              </a:defRPr>
            </a:lvl2pPr>
            <a:lvl3pPr marL="285750" indent="-114300">
              <a:lnSpc>
                <a:spcPct val="100000"/>
              </a:lnSpc>
              <a:spcBef>
                <a:spcPts val="300"/>
              </a:spcBef>
              <a:buFont typeface="Candara" panose="020E0502030303020204" pitchFamily="34" charset="0"/>
              <a:buChar char="‐"/>
              <a:defRPr lang="en-US" sz="2000" kern="1200" dirty="0">
                <a:solidFill>
                  <a:schemeClr val="accent3"/>
                </a:solidFill>
                <a:latin typeface="+mj-lt"/>
                <a:ea typeface="+mn-ea"/>
                <a:cs typeface="Trebuchet MS"/>
              </a:defRPr>
            </a:lvl3pPr>
          </a:lstStyle>
          <a:p>
            <a:pPr marL="0" lvl="0" indent="0" algn="l" defTabSz="457200" rtl="0" eaLnBrk="1" latinLnBrk="0" hangingPunct="1">
              <a:spcBef>
                <a:spcPts val="1200"/>
              </a:spcBef>
              <a:buFont typeface="Arial"/>
              <a:buNone/>
            </a:pPr>
            <a:r>
              <a:rPr lang="en-US" dirty="0"/>
              <a:t>First level</a:t>
            </a:r>
          </a:p>
          <a:p>
            <a:pPr lvl="1"/>
            <a:r>
              <a:rPr lang="en-US" dirty="0"/>
              <a:t>Second level</a:t>
            </a:r>
          </a:p>
          <a:p>
            <a:pPr lvl="2"/>
            <a:r>
              <a:rPr lang="en-US" dirty="0"/>
              <a:t>Third level</a:t>
            </a:r>
          </a:p>
        </p:txBody>
      </p:sp>
      <p:sp>
        <p:nvSpPr>
          <p:cNvPr id="14" name="Content Placeholder 6"/>
          <p:cNvSpPr>
            <a:spLocks noGrp="1"/>
          </p:cNvSpPr>
          <p:nvPr>
            <p:ph sz="quarter" idx="16" hasCustomPrompt="1"/>
          </p:nvPr>
        </p:nvSpPr>
        <p:spPr>
          <a:xfrm>
            <a:off x="4672020" y="1002151"/>
            <a:ext cx="4028343" cy="3630809"/>
          </a:xfrm>
          <a:prstGeom prst="rect">
            <a:avLst/>
          </a:prstGeom>
        </p:spPr>
        <p:txBody>
          <a:bodyPr lIns="45720" rIns="45720"/>
          <a:lstStyle>
            <a:lvl1pPr marL="0" indent="0">
              <a:lnSpc>
                <a:spcPct val="100000"/>
              </a:lnSpc>
              <a:spcBef>
                <a:spcPts val="1200"/>
              </a:spcBef>
              <a:buFont typeface="Open Sans" panose="020B0606030504020204" pitchFamily="34" charset="0"/>
              <a:buNone/>
              <a:defRPr lang="en-US" sz="2200" kern="1200" dirty="0" smtClean="0">
                <a:solidFill>
                  <a:schemeClr val="accent2"/>
                </a:solidFill>
                <a:latin typeface="+mj-lt"/>
                <a:ea typeface="+mn-ea"/>
                <a:cs typeface="Trebuchet MS"/>
              </a:defRPr>
            </a:lvl1pPr>
            <a:lvl2pPr marL="174625" indent="-174625">
              <a:lnSpc>
                <a:spcPct val="100000"/>
              </a:lnSpc>
              <a:spcBef>
                <a:spcPts val="300"/>
              </a:spcBef>
              <a:buFont typeface="Open Sans" panose="020B0606030504020204" pitchFamily="34" charset="0"/>
              <a:buChar char="›"/>
              <a:tabLst/>
              <a:defRPr lang="en-US" sz="2000" kern="1200" dirty="0" smtClean="0">
                <a:solidFill>
                  <a:schemeClr val="accent3"/>
                </a:solidFill>
                <a:latin typeface="+mj-lt"/>
                <a:ea typeface="+mn-ea"/>
                <a:cs typeface="Trebuchet MS"/>
              </a:defRPr>
            </a:lvl2pPr>
            <a:lvl3pPr marL="285750" indent="-114300">
              <a:lnSpc>
                <a:spcPct val="100000"/>
              </a:lnSpc>
              <a:spcBef>
                <a:spcPts val="300"/>
              </a:spcBef>
              <a:buFont typeface="Candara" panose="020E0502030303020204" pitchFamily="34" charset="0"/>
              <a:buChar char="‐"/>
              <a:defRPr lang="en-US" sz="2000" kern="1200" dirty="0">
                <a:solidFill>
                  <a:schemeClr val="accent3"/>
                </a:solidFill>
                <a:latin typeface="+mj-lt"/>
                <a:ea typeface="+mn-ea"/>
                <a:cs typeface="Trebuchet MS"/>
              </a:defRPr>
            </a:lvl3pPr>
          </a:lstStyle>
          <a:p>
            <a:pPr marL="0" lvl="0" indent="0" algn="l" defTabSz="457200" rtl="0" eaLnBrk="1" latinLnBrk="0" hangingPunct="1">
              <a:spcBef>
                <a:spcPts val="1200"/>
              </a:spcBef>
              <a:buFont typeface="Arial"/>
              <a:buNone/>
            </a:pPr>
            <a:r>
              <a:rPr lang="en-US" dirty="0"/>
              <a:t>First level</a:t>
            </a:r>
          </a:p>
          <a:p>
            <a:pPr lvl="1"/>
            <a:r>
              <a:rPr lang="en-US" dirty="0"/>
              <a:t>Second level</a:t>
            </a:r>
          </a:p>
          <a:p>
            <a:pPr lvl="2"/>
            <a:r>
              <a:rPr lang="en-US" dirty="0"/>
              <a:t>Third level</a:t>
            </a:r>
          </a:p>
          <a:p>
            <a:pPr marL="461963" lvl="2" indent="-228600" algn="l" defTabSz="457200" rtl="0" eaLnBrk="1" latinLnBrk="0" hangingPunct="1">
              <a:spcBef>
                <a:spcPts val="300"/>
              </a:spcBef>
              <a:buClr>
                <a:schemeClr val="accent3"/>
              </a:buClr>
              <a:buFont typeface="Arial" panose="020B0604020202020204" pitchFamily="34" charset="0"/>
              <a:buChar char="›"/>
            </a:pPr>
            <a:endParaRPr lang="en-US" dirty="0"/>
          </a:p>
        </p:txBody>
      </p:sp>
      <p:sp>
        <p:nvSpPr>
          <p:cNvPr id="16" name="TextBox 15"/>
          <p:cNvSpPr txBox="1"/>
          <p:nvPr userDrawn="1"/>
        </p:nvSpPr>
        <p:spPr>
          <a:xfrm>
            <a:off x="292770" y="4968523"/>
            <a:ext cx="1290738" cy="138499"/>
          </a:xfrm>
          <a:prstGeom prst="rect">
            <a:avLst/>
          </a:prstGeom>
          <a:noFill/>
        </p:spPr>
        <p:txBody>
          <a:bodyPr wrap="square" lIns="0" tIns="0" rIns="0" bIns="0" rtlCol="0" anchor="ctr">
            <a:spAutoFit/>
          </a:bodyPr>
          <a:lstStyle/>
          <a:p>
            <a:pPr algn="l" defTabSz="457200"/>
            <a:r>
              <a:rPr lang="en-US" sz="900" dirty="0">
                <a:solidFill>
                  <a:schemeClr val="bg1"/>
                </a:solidFill>
                <a:latin typeface="+mj-lt"/>
                <a:cs typeface="Trebuchet MS"/>
              </a:rPr>
              <a:t>www.siriuscom.com </a:t>
            </a:r>
          </a:p>
        </p:txBody>
      </p:sp>
      <p:pic>
        <p:nvPicPr>
          <p:cNvPr id="15" name="Picture 14"/>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15024" y="261855"/>
            <a:ext cx="1174576" cy="390043"/>
          </a:xfrm>
          <a:prstGeom prst="rect">
            <a:avLst/>
          </a:prstGeom>
        </p:spPr>
      </p:pic>
    </p:spTree>
    <p:extLst>
      <p:ext uri="{BB962C8B-B14F-4D97-AF65-F5344CB8AC3E}">
        <p14:creationId xmlns:p14="http://schemas.microsoft.com/office/powerpoint/2010/main" val="36320480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ouble Column w/ Headers Slide">
    <p:bg>
      <p:bgPr>
        <a:solidFill>
          <a:schemeClr val="bg1"/>
        </a:solidFill>
        <a:effectLst/>
      </p:bgPr>
    </p:bg>
    <p:spTree>
      <p:nvGrpSpPr>
        <p:cNvPr id="1" name=""/>
        <p:cNvGrpSpPr/>
        <p:nvPr/>
      </p:nvGrpSpPr>
      <p:grpSpPr>
        <a:xfrm>
          <a:off x="0" y="0"/>
          <a:ext cx="0" cy="0"/>
          <a:chOff x="0" y="0"/>
          <a:chExt cx="0" cy="0"/>
        </a:xfrm>
      </p:grpSpPr>
      <p:pic>
        <p:nvPicPr>
          <p:cNvPr id="26" name="Picture 25"/>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4931692"/>
            <a:ext cx="9144000" cy="211807"/>
          </a:xfrm>
          <a:prstGeom prst="rect">
            <a:avLst/>
          </a:prstGeom>
        </p:spPr>
      </p:pic>
      <p:pic>
        <p:nvPicPr>
          <p:cNvPr id="32" name="Picture 31"/>
          <p:cNvPicPr>
            <a:picLocks noChangeAspect="1"/>
          </p:cNvPicPr>
          <p:nvPr userDrawn="1"/>
        </p:nvPicPr>
        <p:blipFill rotWithShape="1">
          <a:blip r:embed="rId3" cstate="screen">
            <a:extLst>
              <a:ext uri="{28A0092B-C50C-407E-A947-70E740481C1C}">
                <a14:useLocalDpi xmlns:a14="http://schemas.microsoft.com/office/drawing/2010/main"/>
              </a:ext>
            </a:extLst>
          </a:blip>
          <a:srcRect l="32453"/>
          <a:stretch/>
        </p:blipFill>
        <p:spPr>
          <a:xfrm>
            <a:off x="0" y="261855"/>
            <a:ext cx="438271" cy="373084"/>
          </a:xfrm>
          <a:prstGeom prst="rect">
            <a:avLst/>
          </a:prstGeom>
        </p:spPr>
      </p:pic>
      <p:sp>
        <p:nvSpPr>
          <p:cNvPr id="34" name="Slide Number Placeholder 5"/>
          <p:cNvSpPr txBox="1">
            <a:spLocks/>
          </p:cNvSpPr>
          <p:nvPr userDrawn="1"/>
        </p:nvSpPr>
        <p:spPr>
          <a:xfrm>
            <a:off x="8700805" y="4968523"/>
            <a:ext cx="330539" cy="138499"/>
          </a:xfrm>
          <a:prstGeom prst="rect">
            <a:avLst/>
          </a:prstGeom>
        </p:spPr>
        <p:txBody>
          <a:bodyPr vert="horz" wrap="square" lIns="0" tIns="0" rIns="0" bIns="0" rtlCol="0" anchor="ctr">
            <a:spAutoFit/>
          </a:bodyPr>
          <a:lstStyle>
            <a:defPPr>
              <a:defRPr lang="en-US"/>
            </a:defPPr>
            <a:lvl1pPr marL="0" algn="r" defTabSz="457200" rtl="0" eaLnBrk="1" latinLnBrk="0" hangingPunct="1">
              <a:defRPr sz="1050" kern="1200">
                <a:solidFill>
                  <a:schemeClr val="bg1"/>
                </a:solidFill>
                <a:latin typeface="Trebuchet MS"/>
                <a:ea typeface="+mn-ea"/>
                <a:cs typeface="Trebuchet M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5C751140-EC00-C54D-B2B5-441582FE90E5}" type="slidenum">
              <a:rPr lang="en-US" sz="900" smtClean="0">
                <a:solidFill>
                  <a:schemeClr val="bg1"/>
                </a:solidFill>
                <a:latin typeface="+mj-lt"/>
              </a:rPr>
              <a:pPr/>
              <a:t>‹#›</a:t>
            </a:fld>
            <a:endParaRPr lang="en-US" sz="900" dirty="0">
              <a:solidFill>
                <a:schemeClr val="bg1"/>
              </a:solidFill>
              <a:latin typeface="+mj-lt"/>
            </a:endParaRPr>
          </a:p>
        </p:txBody>
      </p:sp>
      <p:cxnSp>
        <p:nvCxnSpPr>
          <p:cNvPr id="3" name="Straight Connector 2"/>
          <p:cNvCxnSpPr/>
          <p:nvPr userDrawn="1"/>
        </p:nvCxnSpPr>
        <p:spPr>
          <a:xfrm>
            <a:off x="4572000" y="1002151"/>
            <a:ext cx="0" cy="3630809"/>
          </a:xfrm>
          <a:prstGeom prst="line">
            <a:avLst/>
          </a:prstGeom>
          <a:ln w="12700">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4" name="Text Placeholder 5"/>
          <p:cNvSpPr>
            <a:spLocks noGrp="1"/>
          </p:cNvSpPr>
          <p:nvPr>
            <p:ph type="body" sz="quarter" idx="20"/>
          </p:nvPr>
        </p:nvSpPr>
        <p:spPr>
          <a:xfrm>
            <a:off x="4671136" y="1001713"/>
            <a:ext cx="4029075" cy="438150"/>
          </a:xfrm>
          <a:prstGeom prst="rect">
            <a:avLst/>
          </a:prstGeom>
        </p:spPr>
        <p:txBody>
          <a:bodyPr lIns="45720" rIns="45720"/>
          <a:lstStyle>
            <a:lvl1pPr marL="0" indent="0">
              <a:spcBef>
                <a:spcPts val="0"/>
              </a:spcBef>
              <a:buNone/>
              <a:defRPr sz="2200">
                <a:solidFill>
                  <a:srgbClr val="154A93"/>
                </a:solidFill>
                <a:latin typeface="+mj-lt"/>
                <a:ea typeface="Open Sans" panose="020B0606030504020204" pitchFamily="34" charset="0"/>
                <a:cs typeface="Open Sans" panose="020B0606030504020204" pitchFamily="34" charset="0"/>
              </a:defRPr>
            </a:lvl1pPr>
            <a:lvl2pPr marL="457200" indent="0">
              <a:buNone/>
              <a:defRPr sz="22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22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22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2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p:txBody>
      </p:sp>
      <p:sp>
        <p:nvSpPr>
          <p:cNvPr id="27" name="Title 1"/>
          <p:cNvSpPr txBox="1">
            <a:spLocks/>
          </p:cNvSpPr>
          <p:nvPr userDrawn="1"/>
        </p:nvSpPr>
        <p:spPr>
          <a:xfrm>
            <a:off x="438150" y="2340918"/>
            <a:ext cx="3796016" cy="461665"/>
          </a:xfrm>
          <a:prstGeom prst="rect">
            <a:avLst/>
          </a:prstGeom>
        </p:spPr>
        <p:txBody>
          <a:bodyPr wrap="square" lIns="45720" rIns="45720" anchor="ctr">
            <a:spAutoFit/>
          </a:bodyPr>
          <a:lstStyle>
            <a:lvl1pPr algn="l" defTabSz="457200" rtl="0" eaLnBrk="1" latinLnBrk="0" hangingPunct="1">
              <a:lnSpc>
                <a:spcPct val="100000"/>
              </a:lnSpc>
              <a:spcBef>
                <a:spcPct val="0"/>
              </a:spcBef>
              <a:buNone/>
              <a:defRPr sz="2400" b="0" kern="1200">
                <a:solidFill>
                  <a:schemeClr val="bg1"/>
                </a:solidFill>
                <a:latin typeface="Open Sans"/>
                <a:ea typeface="+mj-ea"/>
                <a:cs typeface="Trebuchet MS"/>
              </a:defRPr>
            </a:lvl1pPr>
          </a:lstStyle>
          <a:p>
            <a:r>
              <a:rPr lang="en-US">
                <a:latin typeface="+mj-lt"/>
              </a:rPr>
              <a:t>Divider Headline</a:t>
            </a:r>
            <a:endParaRPr lang="en-US" dirty="0">
              <a:latin typeface="+mj-lt"/>
            </a:endParaRPr>
          </a:p>
        </p:txBody>
      </p:sp>
      <p:sp>
        <p:nvSpPr>
          <p:cNvPr id="14" name="Title 1"/>
          <p:cNvSpPr>
            <a:spLocks noGrp="1"/>
          </p:cNvSpPr>
          <p:nvPr>
            <p:ph type="title" hasCustomPrompt="1"/>
          </p:nvPr>
        </p:nvSpPr>
        <p:spPr>
          <a:xfrm>
            <a:off x="439156" y="217426"/>
            <a:ext cx="7076341" cy="461665"/>
          </a:xfrm>
          <a:prstGeom prst="rect">
            <a:avLst/>
          </a:prstGeom>
        </p:spPr>
        <p:txBody>
          <a:bodyPr wrap="square" lIns="45720" rIns="45720">
            <a:spAutoFit/>
          </a:bodyPr>
          <a:lstStyle>
            <a:lvl1pPr>
              <a:lnSpc>
                <a:spcPct val="100000"/>
              </a:lnSpc>
              <a:defRPr sz="2400" b="0">
                <a:latin typeface="+mj-lt"/>
              </a:defRPr>
            </a:lvl1pPr>
          </a:lstStyle>
          <a:p>
            <a:r>
              <a:rPr lang="en-US" dirty="0"/>
              <a:t>Slide Title</a:t>
            </a:r>
          </a:p>
        </p:txBody>
      </p:sp>
      <p:sp>
        <p:nvSpPr>
          <p:cNvPr id="19" name="Text Placeholder 5"/>
          <p:cNvSpPr>
            <a:spLocks noGrp="1"/>
          </p:cNvSpPr>
          <p:nvPr>
            <p:ph type="body" sz="quarter" idx="19"/>
          </p:nvPr>
        </p:nvSpPr>
        <p:spPr>
          <a:xfrm>
            <a:off x="438150" y="1001713"/>
            <a:ext cx="4029348" cy="438150"/>
          </a:xfrm>
          <a:prstGeom prst="rect">
            <a:avLst/>
          </a:prstGeom>
        </p:spPr>
        <p:txBody>
          <a:bodyPr lIns="45720" rIns="45720"/>
          <a:lstStyle>
            <a:lvl1pPr marL="0" indent="0">
              <a:spcBef>
                <a:spcPts val="0"/>
              </a:spcBef>
              <a:buNone/>
              <a:defRPr sz="2200">
                <a:solidFill>
                  <a:srgbClr val="154A93"/>
                </a:solidFill>
                <a:latin typeface="+mj-lt"/>
                <a:ea typeface="Open Sans" panose="020B0606030504020204" pitchFamily="34" charset="0"/>
                <a:cs typeface="Open Sans" panose="020B0606030504020204" pitchFamily="34" charset="0"/>
              </a:defRPr>
            </a:lvl1pPr>
            <a:lvl2pPr marL="457200" indent="0">
              <a:buNone/>
              <a:defRPr sz="22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22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22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2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a:t>Edit Master text styles</a:t>
            </a:r>
          </a:p>
        </p:txBody>
      </p:sp>
      <p:sp>
        <p:nvSpPr>
          <p:cNvPr id="16" name="Content Placeholder 6"/>
          <p:cNvSpPr>
            <a:spLocks noGrp="1"/>
          </p:cNvSpPr>
          <p:nvPr>
            <p:ph sz="quarter" idx="21" hasCustomPrompt="1"/>
          </p:nvPr>
        </p:nvSpPr>
        <p:spPr>
          <a:xfrm>
            <a:off x="439155" y="1558457"/>
            <a:ext cx="4028343" cy="3074503"/>
          </a:xfrm>
          <a:prstGeom prst="rect">
            <a:avLst/>
          </a:prstGeom>
        </p:spPr>
        <p:txBody>
          <a:bodyPr lIns="45720" rIns="45720"/>
          <a:lstStyle>
            <a:lvl1pPr marL="0" indent="0">
              <a:lnSpc>
                <a:spcPct val="100000"/>
              </a:lnSpc>
              <a:spcBef>
                <a:spcPts val="1200"/>
              </a:spcBef>
              <a:buFont typeface="Open Sans" panose="020B0606030504020204" pitchFamily="34" charset="0"/>
              <a:buNone/>
              <a:defRPr lang="en-US" sz="2200" kern="1200" dirty="0" smtClean="0">
                <a:solidFill>
                  <a:schemeClr val="accent2"/>
                </a:solidFill>
                <a:latin typeface="+mj-lt"/>
                <a:ea typeface="+mn-ea"/>
                <a:cs typeface="Trebuchet MS"/>
              </a:defRPr>
            </a:lvl1pPr>
            <a:lvl2pPr marL="174625" indent="-174625">
              <a:lnSpc>
                <a:spcPct val="100000"/>
              </a:lnSpc>
              <a:spcBef>
                <a:spcPts val="300"/>
              </a:spcBef>
              <a:buFont typeface="Open Sans" panose="020B0606030504020204" pitchFamily="34" charset="0"/>
              <a:buChar char="›"/>
              <a:tabLst/>
              <a:defRPr lang="en-US" sz="2000" kern="1200" dirty="0" smtClean="0">
                <a:solidFill>
                  <a:schemeClr val="accent3"/>
                </a:solidFill>
                <a:latin typeface="+mj-lt"/>
                <a:ea typeface="+mn-ea"/>
                <a:cs typeface="Trebuchet MS"/>
              </a:defRPr>
            </a:lvl2pPr>
            <a:lvl3pPr marL="285750" indent="-114300">
              <a:lnSpc>
                <a:spcPct val="100000"/>
              </a:lnSpc>
              <a:spcBef>
                <a:spcPts val="300"/>
              </a:spcBef>
              <a:buFont typeface="Candara" panose="020E0502030303020204" pitchFamily="34" charset="0"/>
              <a:buChar char="‐"/>
              <a:defRPr lang="en-US" sz="2000" kern="1200" dirty="0">
                <a:solidFill>
                  <a:schemeClr val="accent3"/>
                </a:solidFill>
                <a:latin typeface="+mj-lt"/>
                <a:ea typeface="+mn-ea"/>
                <a:cs typeface="Trebuchet MS"/>
              </a:defRPr>
            </a:lvl3pPr>
          </a:lstStyle>
          <a:p>
            <a:pPr marL="0" lvl="0" indent="0" algn="l" defTabSz="457200" rtl="0" eaLnBrk="1" latinLnBrk="0" hangingPunct="1">
              <a:spcBef>
                <a:spcPts val="1200"/>
              </a:spcBef>
              <a:buFont typeface="Arial"/>
              <a:buNone/>
            </a:pPr>
            <a:r>
              <a:rPr lang="en-US" dirty="0"/>
              <a:t>First level</a:t>
            </a:r>
          </a:p>
          <a:p>
            <a:pPr lvl="1"/>
            <a:r>
              <a:rPr lang="en-US" dirty="0"/>
              <a:t>Second level</a:t>
            </a:r>
          </a:p>
          <a:p>
            <a:pPr lvl="2"/>
            <a:r>
              <a:rPr lang="en-US" dirty="0"/>
              <a:t>Third level</a:t>
            </a:r>
          </a:p>
        </p:txBody>
      </p:sp>
      <p:sp>
        <p:nvSpPr>
          <p:cNvPr id="17" name="Content Placeholder 6"/>
          <p:cNvSpPr>
            <a:spLocks noGrp="1"/>
          </p:cNvSpPr>
          <p:nvPr>
            <p:ph sz="quarter" idx="22" hasCustomPrompt="1"/>
          </p:nvPr>
        </p:nvSpPr>
        <p:spPr>
          <a:xfrm>
            <a:off x="4672020" y="1558457"/>
            <a:ext cx="4028343" cy="3074503"/>
          </a:xfrm>
          <a:prstGeom prst="rect">
            <a:avLst/>
          </a:prstGeom>
        </p:spPr>
        <p:txBody>
          <a:bodyPr lIns="45720" rIns="45720"/>
          <a:lstStyle>
            <a:lvl1pPr marL="0" indent="0">
              <a:lnSpc>
                <a:spcPct val="100000"/>
              </a:lnSpc>
              <a:spcBef>
                <a:spcPts val="1200"/>
              </a:spcBef>
              <a:buFont typeface="Open Sans" panose="020B0606030504020204" pitchFamily="34" charset="0"/>
              <a:buNone/>
              <a:defRPr lang="en-US" sz="2200" kern="1200" dirty="0" smtClean="0">
                <a:solidFill>
                  <a:schemeClr val="accent2"/>
                </a:solidFill>
                <a:latin typeface="+mj-lt"/>
                <a:ea typeface="+mn-ea"/>
                <a:cs typeface="Trebuchet MS"/>
              </a:defRPr>
            </a:lvl1pPr>
            <a:lvl2pPr marL="174625" indent="-174625">
              <a:lnSpc>
                <a:spcPct val="100000"/>
              </a:lnSpc>
              <a:spcBef>
                <a:spcPts val="300"/>
              </a:spcBef>
              <a:buFont typeface="Open Sans" panose="020B0606030504020204" pitchFamily="34" charset="0"/>
              <a:buChar char="›"/>
              <a:tabLst/>
              <a:defRPr lang="en-US" sz="2000" kern="1200" dirty="0" smtClean="0">
                <a:solidFill>
                  <a:schemeClr val="accent3"/>
                </a:solidFill>
                <a:latin typeface="+mj-lt"/>
                <a:ea typeface="+mn-ea"/>
                <a:cs typeface="Trebuchet MS"/>
              </a:defRPr>
            </a:lvl2pPr>
            <a:lvl3pPr marL="285750" indent="-114300">
              <a:lnSpc>
                <a:spcPct val="100000"/>
              </a:lnSpc>
              <a:spcBef>
                <a:spcPts val="300"/>
              </a:spcBef>
              <a:buFont typeface="Candara" panose="020E0502030303020204" pitchFamily="34" charset="0"/>
              <a:buChar char="‐"/>
              <a:defRPr lang="en-US" sz="2000" kern="1200" dirty="0">
                <a:solidFill>
                  <a:schemeClr val="accent3"/>
                </a:solidFill>
                <a:latin typeface="+mj-lt"/>
                <a:ea typeface="+mn-ea"/>
                <a:cs typeface="Trebuchet MS"/>
              </a:defRPr>
            </a:lvl3pPr>
          </a:lstStyle>
          <a:p>
            <a:pPr marL="0" lvl="0" indent="0" algn="l" defTabSz="457200" rtl="0" eaLnBrk="1" latinLnBrk="0" hangingPunct="1">
              <a:spcBef>
                <a:spcPts val="1200"/>
              </a:spcBef>
              <a:buFont typeface="Arial"/>
              <a:buNone/>
            </a:pPr>
            <a:r>
              <a:rPr lang="en-US" dirty="0"/>
              <a:t>First level</a:t>
            </a:r>
          </a:p>
          <a:p>
            <a:pPr lvl="1"/>
            <a:r>
              <a:rPr lang="en-US" dirty="0"/>
              <a:t>Second level</a:t>
            </a:r>
          </a:p>
          <a:p>
            <a:pPr lvl="2"/>
            <a:r>
              <a:rPr lang="en-US" dirty="0"/>
              <a:t>Third level</a:t>
            </a:r>
          </a:p>
        </p:txBody>
      </p:sp>
      <p:sp>
        <p:nvSpPr>
          <p:cNvPr id="21" name="TextBox 20"/>
          <p:cNvSpPr txBox="1"/>
          <p:nvPr userDrawn="1"/>
        </p:nvSpPr>
        <p:spPr>
          <a:xfrm>
            <a:off x="292770" y="4968523"/>
            <a:ext cx="1290738" cy="138499"/>
          </a:xfrm>
          <a:prstGeom prst="rect">
            <a:avLst/>
          </a:prstGeom>
          <a:noFill/>
        </p:spPr>
        <p:txBody>
          <a:bodyPr wrap="square" lIns="0" tIns="0" rIns="0" bIns="0" rtlCol="0" anchor="ctr">
            <a:spAutoFit/>
          </a:bodyPr>
          <a:lstStyle/>
          <a:p>
            <a:pPr algn="l" defTabSz="457200"/>
            <a:r>
              <a:rPr lang="en-US" sz="900" dirty="0">
                <a:solidFill>
                  <a:schemeClr val="bg1"/>
                </a:solidFill>
                <a:latin typeface="+mj-lt"/>
                <a:cs typeface="Trebuchet MS"/>
              </a:rPr>
              <a:t>www.siriuscom.com </a:t>
            </a:r>
          </a:p>
        </p:txBody>
      </p:sp>
      <p:pic>
        <p:nvPicPr>
          <p:cNvPr id="18" name="Picture 1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715024" y="261855"/>
            <a:ext cx="1174576" cy="390043"/>
          </a:xfrm>
          <a:prstGeom prst="rect">
            <a:avLst/>
          </a:prstGeom>
        </p:spPr>
      </p:pic>
    </p:spTree>
    <p:extLst>
      <p:ext uri="{BB962C8B-B14F-4D97-AF65-F5344CB8AC3E}">
        <p14:creationId xmlns:p14="http://schemas.microsoft.com/office/powerpoint/2010/main" val="2338118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ank You Slide">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9D44326-379E-41F2-9FB6-BDA6533743D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tretch/>
        </p:blipFill>
        <p:spPr>
          <a:xfrm>
            <a:off x="0" y="-1"/>
            <a:ext cx="9144000" cy="5143501"/>
          </a:xfrm>
          <a:prstGeom prst="rect">
            <a:avLst/>
          </a:prstGeom>
          <a:noFill/>
          <a:ln>
            <a:noFill/>
          </a:ln>
        </p:spPr>
      </p:pic>
      <p:sp>
        <p:nvSpPr>
          <p:cNvPr id="13" name="TextBox 12">
            <a:extLst>
              <a:ext uri="{FF2B5EF4-FFF2-40B4-BE49-F238E27FC236}">
                <a16:creationId xmlns:a16="http://schemas.microsoft.com/office/drawing/2014/main" id="{5D16FC31-6F3A-45A1-AAF1-A7E04F876C7D}"/>
              </a:ext>
            </a:extLst>
          </p:cNvPr>
          <p:cNvSpPr txBox="1"/>
          <p:nvPr userDrawn="1"/>
        </p:nvSpPr>
        <p:spPr>
          <a:xfrm>
            <a:off x="1" y="2073244"/>
            <a:ext cx="9144001" cy="997014"/>
          </a:xfrm>
          <a:prstGeom prst="rect">
            <a:avLst/>
          </a:prstGeom>
          <a:solidFill>
            <a:srgbClr val="243772">
              <a:alpha val="85000"/>
            </a:srgbClr>
          </a:solidFill>
        </p:spPr>
        <p:txBody>
          <a:bodyPr wrap="none" rtlCol="0" anchor="ctr">
            <a:noAutofit/>
          </a:bodyPr>
          <a:lstStyle/>
          <a:p>
            <a:endParaRPr lang="en-US" dirty="0">
              <a:solidFill>
                <a:schemeClr val="bg1"/>
              </a:solidFill>
              <a:latin typeface="+mj-lt"/>
            </a:endParaRPr>
          </a:p>
        </p:txBody>
      </p:sp>
      <p:sp>
        <p:nvSpPr>
          <p:cNvPr id="15" name="TextBox 14"/>
          <p:cNvSpPr txBox="1"/>
          <p:nvPr userDrawn="1"/>
        </p:nvSpPr>
        <p:spPr>
          <a:xfrm>
            <a:off x="2123825" y="2187030"/>
            <a:ext cx="4896350" cy="769441"/>
          </a:xfrm>
          <a:prstGeom prst="rect">
            <a:avLst/>
          </a:prstGeom>
          <a:noFill/>
        </p:spPr>
        <p:txBody>
          <a:bodyPr wrap="square" rtlCol="0" anchor="ctr">
            <a:spAutoFit/>
          </a:bodyPr>
          <a:lstStyle/>
          <a:p>
            <a:pPr algn="ctr"/>
            <a:r>
              <a:rPr lang="en-US" sz="4400" spc="200" baseline="0" dirty="0">
                <a:solidFill>
                  <a:schemeClr val="bg1"/>
                </a:solidFill>
              </a:rPr>
              <a:t>THANK YOU</a:t>
            </a:r>
          </a:p>
        </p:txBody>
      </p:sp>
      <p:pic>
        <p:nvPicPr>
          <p:cNvPr id="2" name="Picture 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88763" y="421592"/>
            <a:ext cx="1735062" cy="615029"/>
          </a:xfrm>
          <a:prstGeom prst="rect">
            <a:avLst/>
          </a:prstGeom>
        </p:spPr>
      </p:pic>
    </p:spTree>
    <p:extLst>
      <p:ext uri="{BB962C8B-B14F-4D97-AF65-F5344CB8AC3E}">
        <p14:creationId xmlns:p14="http://schemas.microsoft.com/office/powerpoint/2010/main" val="38238201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78113442"/>
      </p:ext>
    </p:extLst>
  </p:cSld>
  <p:clrMap bg1="lt1" tx1="dk1" bg2="lt2" tx2="dk2" accent1="accent1" accent2="accent2" accent3="accent3" accent4="accent4" accent5="accent5" accent6="accent6" hlink="hlink" folHlink="folHlink"/>
  <p:sldLayoutIdLst>
    <p:sldLayoutId id="2147483801" r:id="rId1"/>
    <p:sldLayoutId id="2147483809" r:id="rId2"/>
    <p:sldLayoutId id="2147483800" r:id="rId3"/>
    <p:sldLayoutId id="2147483797" r:id="rId4"/>
    <p:sldLayoutId id="2147483813" r:id="rId5"/>
    <p:sldLayoutId id="2147483790" r:id="rId6"/>
    <p:sldLayoutId id="2147483798" r:id="rId7"/>
    <p:sldLayoutId id="2147483799" r:id="rId8"/>
    <p:sldLayoutId id="2147483810" r:id="rId9"/>
    <p:sldLayoutId id="2147483814" r:id="rId10"/>
  </p:sldLayoutIdLst>
  <p:hf hdr="0" ftr="0"/>
  <p:txStyles>
    <p:titleStyle>
      <a:lvl1pPr algn="l" defTabSz="457200" rtl="0" eaLnBrk="1" latinLnBrk="0" hangingPunct="1">
        <a:spcBef>
          <a:spcPct val="0"/>
        </a:spcBef>
        <a:buNone/>
        <a:defRPr sz="1800" b="1" kern="1200">
          <a:solidFill>
            <a:srgbClr val="0C3176"/>
          </a:solidFill>
          <a:latin typeface="Trebuchet MS"/>
          <a:ea typeface="+mj-ea"/>
          <a:cs typeface="Trebuchet MS"/>
        </a:defRPr>
      </a:lvl1pPr>
    </p:titleStyle>
    <p:bodyStyle>
      <a:lvl1pPr marL="342900" indent="-342900" algn="l" defTabSz="457200" rtl="0" eaLnBrk="1" latinLnBrk="0" hangingPunct="1">
        <a:spcBef>
          <a:spcPct val="20000"/>
        </a:spcBef>
        <a:buFont typeface="Arial"/>
        <a:buChar char="•"/>
        <a:defRPr sz="2400" kern="1200">
          <a:solidFill>
            <a:srgbClr val="8F9EC8"/>
          </a:solidFill>
          <a:latin typeface="Trebuchet MS"/>
          <a:ea typeface="+mn-ea"/>
          <a:cs typeface="Trebuchet MS"/>
        </a:defRPr>
      </a:lvl1pPr>
      <a:lvl2pPr marL="742950" indent="-285750" algn="l" defTabSz="457200" rtl="0" eaLnBrk="1" latinLnBrk="0" hangingPunct="1">
        <a:spcBef>
          <a:spcPct val="20000"/>
        </a:spcBef>
        <a:buFont typeface="Arial"/>
        <a:buChar char="–"/>
        <a:defRPr sz="1800" kern="1200">
          <a:solidFill>
            <a:schemeClr val="tx1">
              <a:lumMod val="50000"/>
              <a:lumOff val="50000"/>
            </a:schemeClr>
          </a:solidFill>
          <a:latin typeface="Trebuchet MS"/>
          <a:ea typeface="+mn-ea"/>
          <a:cs typeface="Trebuchet MS"/>
        </a:defRPr>
      </a:lvl2pPr>
      <a:lvl3pPr marL="1143000" indent="-228600" algn="l" defTabSz="457200" rtl="0" eaLnBrk="1" latinLnBrk="0" hangingPunct="1">
        <a:spcBef>
          <a:spcPct val="20000"/>
        </a:spcBef>
        <a:buFont typeface="Arial"/>
        <a:buChar char="•"/>
        <a:defRPr sz="1600" kern="1200">
          <a:solidFill>
            <a:schemeClr val="tx1">
              <a:lumMod val="50000"/>
              <a:lumOff val="50000"/>
            </a:schemeClr>
          </a:solidFill>
          <a:latin typeface="Trebuchet MS"/>
          <a:ea typeface="+mn-ea"/>
          <a:cs typeface="Trebuchet MS"/>
        </a:defRPr>
      </a:lvl3pPr>
      <a:lvl4pPr marL="1600200" indent="-228600" algn="l" defTabSz="457200" rtl="0" eaLnBrk="1" latinLnBrk="0" hangingPunct="1">
        <a:spcBef>
          <a:spcPct val="20000"/>
        </a:spcBef>
        <a:buFont typeface="Arial"/>
        <a:buChar char="–"/>
        <a:defRPr sz="1400" kern="1200">
          <a:solidFill>
            <a:schemeClr val="tx1">
              <a:lumMod val="50000"/>
              <a:lumOff val="50000"/>
            </a:schemeClr>
          </a:solidFill>
          <a:latin typeface="Trebuchet MS"/>
          <a:ea typeface="+mn-ea"/>
          <a:cs typeface="Trebuchet MS"/>
        </a:defRPr>
      </a:lvl4pPr>
      <a:lvl5pPr marL="2057400" indent="-228600" algn="l" defTabSz="457200" rtl="0" eaLnBrk="1" latinLnBrk="0" hangingPunct="1">
        <a:spcBef>
          <a:spcPct val="20000"/>
        </a:spcBef>
        <a:buFont typeface="Arial"/>
        <a:buChar char="»"/>
        <a:defRPr sz="1400" kern="1200">
          <a:solidFill>
            <a:schemeClr val="tx1">
              <a:lumMod val="50000"/>
              <a:lumOff val="50000"/>
            </a:schemeClr>
          </a:solidFill>
          <a:latin typeface="Trebuchet MS"/>
          <a:ea typeface="+mn-ea"/>
          <a:cs typeface="Trebuchet M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How to use this presentation template</a:t>
            </a:r>
          </a:p>
        </p:txBody>
      </p:sp>
      <p:sp>
        <p:nvSpPr>
          <p:cNvPr id="6" name="Text Placeholder 5"/>
          <p:cNvSpPr>
            <a:spLocks noGrp="1"/>
          </p:cNvSpPr>
          <p:nvPr>
            <p:ph type="body" sz="quarter" idx="10"/>
          </p:nvPr>
        </p:nvSpPr>
        <p:spPr/>
        <p:txBody>
          <a:bodyPr/>
          <a:lstStyle/>
          <a:p>
            <a:pPr>
              <a:spcBef>
                <a:spcPts val="300"/>
              </a:spcBef>
            </a:pPr>
            <a:r>
              <a:rPr lang="en-US" sz="1350" b="1" dirty="0">
                <a:solidFill>
                  <a:schemeClr val="accent5"/>
                </a:solidFill>
              </a:rPr>
              <a:t>DELETE THIS PAGE BEFORE PRINTING OR PRESENTING!</a:t>
            </a:r>
          </a:p>
          <a:p>
            <a:pPr>
              <a:spcBef>
                <a:spcPts val="300"/>
              </a:spcBef>
            </a:pPr>
            <a:r>
              <a:rPr lang="en-US" sz="1350" dirty="0">
                <a:solidFill>
                  <a:schemeClr val="accent5"/>
                </a:solidFill>
              </a:rPr>
              <a:t>Here are some important tips for properly creating a PowerPoint presentation:</a:t>
            </a:r>
          </a:p>
          <a:p>
            <a:pPr>
              <a:spcBef>
                <a:spcPts val="300"/>
              </a:spcBef>
            </a:pPr>
            <a:r>
              <a:rPr lang="en-US" sz="1350" dirty="0">
                <a:solidFill>
                  <a:schemeClr val="accent5"/>
                </a:solidFill>
              </a:rPr>
              <a:t>1) </a:t>
            </a:r>
            <a:r>
              <a:rPr lang="en-US" sz="1350" dirty="0">
                <a:solidFill>
                  <a:schemeClr val="accent1">
                    <a:lumMod val="75000"/>
                  </a:schemeClr>
                </a:solidFill>
              </a:rPr>
              <a:t>DO start with the eight sample slides</a:t>
            </a:r>
            <a:r>
              <a:rPr lang="en-US" sz="1350" dirty="0">
                <a:solidFill>
                  <a:schemeClr val="accent3"/>
                </a:solidFill>
              </a:rPr>
              <a:t> </a:t>
            </a:r>
            <a:r>
              <a:rPr lang="en-US" sz="1350" dirty="0">
                <a:solidFill>
                  <a:schemeClr val="accent5"/>
                </a:solidFill>
              </a:rPr>
              <a:t>that are already here (look/click in the Slide Sorter window at left). Their placeholder Titles are the same as their eight respective Layouts.</a:t>
            </a:r>
          </a:p>
          <a:p>
            <a:pPr>
              <a:spcBef>
                <a:spcPts val="300"/>
              </a:spcBef>
            </a:pPr>
            <a:r>
              <a:rPr lang="en-US" sz="1350" dirty="0">
                <a:solidFill>
                  <a:schemeClr val="accent5"/>
                </a:solidFill>
              </a:rPr>
              <a:t>2) To add a new slide, either </a:t>
            </a:r>
            <a:r>
              <a:rPr lang="en-US" sz="1350" dirty="0">
                <a:solidFill>
                  <a:schemeClr val="accent1">
                    <a:lumMod val="75000"/>
                  </a:schemeClr>
                </a:solidFill>
              </a:rPr>
              <a:t>duplicate a slide that’s already in the Slide Sorter </a:t>
            </a:r>
            <a:r>
              <a:rPr lang="en-US" sz="1350" dirty="0">
                <a:solidFill>
                  <a:schemeClr val="accent5"/>
                </a:solidFill>
              </a:rPr>
              <a:t>by right-clicking on the thumbnail and choosing Duplicate Slide, </a:t>
            </a:r>
            <a:r>
              <a:rPr lang="en-US" sz="1350" dirty="0">
                <a:solidFill>
                  <a:schemeClr val="accent1">
                    <a:lumMod val="75000"/>
                  </a:schemeClr>
                </a:solidFill>
              </a:rPr>
              <a:t>or create a new slide </a:t>
            </a:r>
            <a:r>
              <a:rPr lang="en-US" sz="1350" dirty="0">
                <a:solidFill>
                  <a:schemeClr val="accent5"/>
                </a:solidFill>
              </a:rPr>
              <a:t>by going to HOME &gt; Slides &gt; New Slide, and choose a Layout from the dropdown.</a:t>
            </a:r>
          </a:p>
          <a:p>
            <a:pPr>
              <a:spcBef>
                <a:spcPts val="300"/>
              </a:spcBef>
            </a:pPr>
            <a:r>
              <a:rPr lang="en-US" sz="1350" dirty="0">
                <a:solidFill>
                  <a:schemeClr val="accent5"/>
                </a:solidFill>
              </a:rPr>
              <a:t>3) </a:t>
            </a:r>
            <a:r>
              <a:rPr lang="en-US" sz="1350" dirty="0">
                <a:solidFill>
                  <a:schemeClr val="accent1">
                    <a:lumMod val="75000"/>
                  </a:schemeClr>
                </a:solidFill>
              </a:rPr>
              <a:t>DON’T CREATE NEW LAYOUTS. </a:t>
            </a:r>
            <a:r>
              <a:rPr lang="en-US" sz="1350" dirty="0">
                <a:solidFill>
                  <a:schemeClr val="accent5"/>
                </a:solidFill>
              </a:rPr>
              <a:t>This is a template. Please use the existing Layouts.</a:t>
            </a:r>
          </a:p>
          <a:p>
            <a:pPr>
              <a:spcBef>
                <a:spcPts val="300"/>
              </a:spcBef>
            </a:pPr>
            <a:r>
              <a:rPr lang="en-US" sz="1350" dirty="0">
                <a:solidFill>
                  <a:schemeClr val="accent5"/>
                </a:solidFill>
              </a:rPr>
              <a:t>4) </a:t>
            </a:r>
            <a:r>
              <a:rPr lang="en-US" sz="1350" dirty="0">
                <a:solidFill>
                  <a:schemeClr val="accent1">
                    <a:lumMod val="75000"/>
                  </a:schemeClr>
                </a:solidFill>
              </a:rPr>
              <a:t>DON’T USE AD HOC FORMATTING. </a:t>
            </a:r>
            <a:r>
              <a:rPr lang="en-US" sz="1350" dirty="0">
                <a:solidFill>
                  <a:schemeClr val="accent5"/>
                </a:solidFill>
              </a:rPr>
              <a:t>Again, this is a template. Keep the headline, subhead and body formats as they are (don’t center them, don’t change the font, don’t add shadow, etc.).</a:t>
            </a:r>
          </a:p>
          <a:p>
            <a:pPr>
              <a:spcBef>
                <a:spcPts val="300"/>
              </a:spcBef>
            </a:pPr>
            <a:r>
              <a:rPr lang="en-US" sz="1350" dirty="0">
                <a:solidFill>
                  <a:schemeClr val="accent5"/>
                </a:solidFill>
              </a:rPr>
              <a:t>5) To indent/add bullets, always </a:t>
            </a:r>
            <a:r>
              <a:rPr lang="en-US" sz="1350" dirty="0">
                <a:solidFill>
                  <a:schemeClr val="accent1">
                    <a:lumMod val="75000"/>
                  </a:schemeClr>
                </a:solidFill>
              </a:rPr>
              <a:t>DO USE THE DECREASE LEVEL button! </a:t>
            </a:r>
            <a:br>
              <a:rPr lang="en-US" sz="1350" dirty="0">
                <a:solidFill>
                  <a:schemeClr val="accent1">
                    <a:lumMod val="75000"/>
                  </a:schemeClr>
                </a:solidFill>
              </a:rPr>
            </a:br>
            <a:r>
              <a:rPr lang="en-US" sz="1350" dirty="0">
                <a:solidFill>
                  <a:schemeClr val="accent5"/>
                </a:solidFill>
              </a:rPr>
              <a:t>This will automatically format your bullets and lists. There are only </a:t>
            </a:r>
            <a:br>
              <a:rPr lang="en-US" sz="1350" dirty="0">
                <a:solidFill>
                  <a:schemeClr val="accent5"/>
                </a:solidFill>
              </a:rPr>
            </a:br>
            <a:r>
              <a:rPr lang="en-US" sz="1350" dirty="0">
                <a:solidFill>
                  <a:schemeClr val="accent5"/>
                </a:solidFill>
              </a:rPr>
              <a:t>three levels of text: 1) No bullet/blue, 2) bullet/gray, and 3) bullet/gray</a:t>
            </a:r>
            <a:br>
              <a:rPr lang="en-US" sz="1350" dirty="0">
                <a:solidFill>
                  <a:schemeClr val="accent5"/>
                </a:solidFill>
              </a:rPr>
            </a:br>
            <a:r>
              <a:rPr lang="en-US" sz="1350" dirty="0">
                <a:solidFill>
                  <a:schemeClr val="accent3"/>
                </a:solidFill>
              </a:rPr>
              <a:t>							</a:t>
            </a:r>
            <a:r>
              <a:rPr lang="en-US" sz="1350" dirty="0">
                <a:solidFill>
                  <a:schemeClr val="accent1">
                    <a:lumMod val="75000"/>
                  </a:schemeClr>
                </a:solidFill>
              </a:rPr>
              <a:t>DON’T USE THE BULLETS button! </a:t>
            </a:r>
            <a:br>
              <a:rPr lang="en-US" sz="1350" dirty="0">
                <a:solidFill>
                  <a:schemeClr val="accent1">
                    <a:lumMod val="75000"/>
                  </a:schemeClr>
                </a:solidFill>
              </a:rPr>
            </a:br>
            <a:r>
              <a:rPr lang="en-US" sz="1350" dirty="0">
                <a:solidFill>
                  <a:schemeClr val="accent5"/>
                </a:solidFill>
              </a:rPr>
              <a:t>or your text/lists/bullets won’t be formatted to match the template.</a:t>
            </a:r>
          </a:p>
          <a:p>
            <a:pPr>
              <a:spcBef>
                <a:spcPts val="300"/>
              </a:spcBef>
            </a:pPr>
            <a:r>
              <a:rPr lang="en-US" sz="1350" dirty="0">
                <a:solidFill>
                  <a:schemeClr val="accent1">
                    <a:lumMod val="75000"/>
                  </a:schemeClr>
                </a:solidFill>
              </a:rPr>
              <a:t>Why is this important? </a:t>
            </a:r>
            <a:r>
              <a:rPr lang="en-US" sz="1350" dirty="0">
                <a:solidFill>
                  <a:schemeClr val="accent5"/>
                </a:solidFill>
              </a:rPr>
              <a:t>If we update the template with new fonts etc., or if </a:t>
            </a:r>
            <a:br>
              <a:rPr lang="en-US" sz="1350" dirty="0">
                <a:solidFill>
                  <a:schemeClr val="accent5"/>
                </a:solidFill>
              </a:rPr>
            </a:br>
            <a:r>
              <a:rPr lang="en-US" sz="1350" dirty="0">
                <a:solidFill>
                  <a:schemeClr val="accent5"/>
                </a:solidFill>
              </a:rPr>
              <a:t>you ever have to copy a presentation into a new template, </a:t>
            </a:r>
            <a:r>
              <a:rPr lang="en-US" sz="1350" dirty="0">
                <a:solidFill>
                  <a:schemeClr val="accent1">
                    <a:lumMod val="75000"/>
                  </a:schemeClr>
                </a:solidFill>
              </a:rPr>
              <a:t>it will format correctly, automatically!</a:t>
            </a:r>
            <a:endParaRPr lang="en-US" sz="1350" dirty="0"/>
          </a:p>
        </p:txBody>
      </p:sp>
      <p:pic>
        <p:nvPicPr>
          <p:cNvPr id="7" name="Picture 6"/>
          <p:cNvPicPr>
            <a:picLocks noChangeAspect="1"/>
          </p:cNvPicPr>
          <p:nvPr/>
        </p:nvPicPr>
        <p:blipFill>
          <a:blip r:embed="rId2"/>
          <a:stretch>
            <a:fillRect/>
          </a:stretch>
        </p:blipFill>
        <p:spPr>
          <a:xfrm>
            <a:off x="6632028" y="3347085"/>
            <a:ext cx="1980749" cy="1193755"/>
          </a:xfrm>
          <a:prstGeom prst="rect">
            <a:avLst/>
          </a:prstGeom>
        </p:spPr>
      </p:pic>
      <p:cxnSp>
        <p:nvCxnSpPr>
          <p:cNvPr id="8" name="Straight Arrow Connector 7"/>
          <p:cNvCxnSpPr/>
          <p:nvPr/>
        </p:nvCxnSpPr>
        <p:spPr>
          <a:xfrm flipV="1">
            <a:off x="6283645" y="3846788"/>
            <a:ext cx="378373" cy="210206"/>
          </a:xfrm>
          <a:prstGeom prst="straightConnector1">
            <a:avLst/>
          </a:prstGeom>
          <a:ln>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37228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Format</a:t>
            </a:r>
          </a:p>
        </p:txBody>
      </p:sp>
      <p:sp>
        <p:nvSpPr>
          <p:cNvPr id="3" name="Text Placeholder 2"/>
          <p:cNvSpPr>
            <a:spLocks noGrp="1"/>
          </p:cNvSpPr>
          <p:nvPr>
            <p:ph type="body" sz="quarter" idx="10"/>
          </p:nvPr>
        </p:nvSpPr>
        <p:spPr>
          <a:xfrm>
            <a:off x="438150" y="1002152"/>
            <a:ext cx="8262654" cy="3796676"/>
          </a:xfrm>
        </p:spPr>
        <p:txBody>
          <a:bodyPr/>
          <a:lstStyle/>
          <a:p>
            <a:r>
              <a:rPr lang="en-US" dirty="0"/>
              <a:t>For each challenge we will deliver a “mini-lecture” explaining the concepts in it</a:t>
            </a:r>
          </a:p>
          <a:p>
            <a:r>
              <a:rPr lang="en-US" dirty="0"/>
              <a:t>We’ll review each challenge when it looks like a majority of folks have completed the challenge</a:t>
            </a:r>
          </a:p>
          <a:p>
            <a:r>
              <a:rPr lang="en-US" dirty="0"/>
              <a:t>Don’t worry about how much time something is taking!</a:t>
            </a:r>
          </a:p>
          <a:p>
            <a:pPr lvl="1"/>
            <a:r>
              <a:rPr lang="en-US" dirty="0"/>
              <a:t>Move quickly or take it slow.  Your proctors are here to help</a:t>
            </a:r>
          </a:p>
          <a:p>
            <a:pPr lvl="1"/>
            <a:r>
              <a:rPr lang="en-US" dirty="0"/>
              <a:t>Remember, the focus is on learning!</a:t>
            </a:r>
          </a:p>
          <a:p>
            <a:r>
              <a:rPr lang="en-US" dirty="0"/>
              <a:t>There WILL be more challenges than you can complete in our allotted time!  These are takeaways to follow up on.</a:t>
            </a:r>
          </a:p>
          <a:p>
            <a:pPr lvl="2"/>
            <a:endParaRPr lang="en-US" dirty="0"/>
          </a:p>
          <a:p>
            <a:pPr marL="0" lvl="1" indent="0">
              <a:buNone/>
            </a:pPr>
            <a:endParaRPr lang="en-US" dirty="0"/>
          </a:p>
        </p:txBody>
      </p:sp>
    </p:spTree>
    <p:extLst>
      <p:ext uri="{BB962C8B-B14F-4D97-AF65-F5344CB8AC3E}">
        <p14:creationId xmlns:p14="http://schemas.microsoft.com/office/powerpoint/2010/main" val="22160035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156" y="217426"/>
            <a:ext cx="7076341" cy="461665"/>
          </a:xfrm>
        </p:spPr>
        <p:txBody>
          <a:bodyPr/>
          <a:lstStyle/>
          <a:p>
            <a:r>
              <a:rPr lang="en-US" dirty="0"/>
              <a:t>Tooling</a:t>
            </a:r>
          </a:p>
        </p:txBody>
      </p:sp>
      <p:sp>
        <p:nvSpPr>
          <p:cNvPr id="3" name="Text Placeholder 2"/>
          <p:cNvSpPr>
            <a:spLocks noGrp="1"/>
          </p:cNvSpPr>
          <p:nvPr>
            <p:ph type="body" sz="quarter" idx="10"/>
          </p:nvPr>
        </p:nvSpPr>
        <p:spPr>
          <a:xfrm>
            <a:off x="438150" y="1002152"/>
            <a:ext cx="8262654" cy="3796676"/>
          </a:xfrm>
        </p:spPr>
        <p:txBody>
          <a:bodyPr/>
          <a:lstStyle/>
          <a:p>
            <a:r>
              <a:rPr lang="en-US" dirty="0"/>
              <a:t>You can use any tooling you want, but we strongly encourage (and will only support the following):</a:t>
            </a:r>
          </a:p>
          <a:p>
            <a:pPr lvl="1"/>
            <a:r>
              <a:rPr lang="en-US" dirty="0"/>
              <a:t>Visual Studio Code</a:t>
            </a:r>
          </a:p>
          <a:p>
            <a:pPr lvl="1"/>
            <a:r>
              <a:rPr lang="en-US" dirty="0"/>
              <a:t>Azure PowerShell</a:t>
            </a:r>
          </a:p>
          <a:p>
            <a:pPr lvl="1"/>
            <a:r>
              <a:rPr lang="en-US" dirty="0"/>
              <a:t>Azure CLI</a:t>
            </a:r>
          </a:p>
          <a:p>
            <a:pPr lvl="1"/>
            <a:r>
              <a:rPr lang="en-US" dirty="0"/>
              <a:t>Azure Cloud Shell</a:t>
            </a:r>
          </a:p>
        </p:txBody>
      </p:sp>
      <p:pic>
        <p:nvPicPr>
          <p:cNvPr id="4" name="Picture 3">
            <a:extLst>
              <a:ext uri="{FF2B5EF4-FFF2-40B4-BE49-F238E27FC236}">
                <a16:creationId xmlns:a16="http://schemas.microsoft.com/office/drawing/2014/main" id="{CD3D04AA-BFC2-4756-B155-B820A042613B}"/>
              </a:ext>
            </a:extLst>
          </p:cNvPr>
          <p:cNvPicPr>
            <a:picLocks noChangeAspect="1"/>
          </p:cNvPicPr>
          <p:nvPr/>
        </p:nvPicPr>
        <p:blipFill>
          <a:blip r:embed="rId3"/>
          <a:stretch>
            <a:fillRect/>
          </a:stretch>
        </p:blipFill>
        <p:spPr>
          <a:xfrm>
            <a:off x="3192268" y="1918286"/>
            <a:ext cx="3746500" cy="2768600"/>
          </a:xfrm>
          <a:prstGeom prst="rect">
            <a:avLst/>
          </a:prstGeom>
        </p:spPr>
      </p:pic>
    </p:spTree>
    <p:extLst>
      <p:ext uri="{BB962C8B-B14F-4D97-AF65-F5344CB8AC3E}">
        <p14:creationId xmlns:p14="http://schemas.microsoft.com/office/powerpoint/2010/main" val="35669297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9156" y="217426"/>
            <a:ext cx="7076341" cy="461665"/>
          </a:xfrm>
        </p:spPr>
        <p:txBody>
          <a:bodyPr/>
          <a:lstStyle/>
          <a:p>
            <a:r>
              <a:rPr lang="en-US" dirty="0"/>
              <a:t>Finding Answers</a:t>
            </a:r>
          </a:p>
        </p:txBody>
      </p:sp>
      <p:sp>
        <p:nvSpPr>
          <p:cNvPr id="3" name="Text Placeholder 2"/>
          <p:cNvSpPr>
            <a:spLocks noGrp="1"/>
          </p:cNvSpPr>
          <p:nvPr>
            <p:ph type="body" sz="quarter" idx="10"/>
          </p:nvPr>
        </p:nvSpPr>
        <p:spPr>
          <a:xfrm>
            <a:off x="438150" y="1002152"/>
            <a:ext cx="8262654" cy="3796676"/>
          </a:xfrm>
        </p:spPr>
        <p:txBody>
          <a:bodyPr/>
          <a:lstStyle/>
          <a:p>
            <a:r>
              <a:rPr lang="en-US" dirty="0"/>
              <a:t>Search engines are your friend!  Azure is a hot technology and much ink has been spilled on it.</a:t>
            </a:r>
          </a:p>
          <a:p>
            <a:pPr lvl="1"/>
            <a:r>
              <a:rPr lang="en-US" dirty="0"/>
              <a:t>The Azure docs are your best bet!</a:t>
            </a:r>
          </a:p>
        </p:txBody>
      </p:sp>
      <p:pic>
        <p:nvPicPr>
          <p:cNvPr id="5" name="Picture 4">
            <a:extLst>
              <a:ext uri="{FF2B5EF4-FFF2-40B4-BE49-F238E27FC236}">
                <a16:creationId xmlns:a16="http://schemas.microsoft.com/office/drawing/2014/main" id="{A23D3E3B-3792-49CA-BB74-D80A172EA5F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378844" y="2495580"/>
            <a:ext cx="2386312" cy="1846949"/>
          </a:xfrm>
          <a:prstGeom prst="rect">
            <a:avLst/>
          </a:prstGeom>
        </p:spPr>
      </p:pic>
    </p:spTree>
    <p:extLst>
      <p:ext uri="{BB962C8B-B14F-4D97-AF65-F5344CB8AC3E}">
        <p14:creationId xmlns:p14="http://schemas.microsoft.com/office/powerpoint/2010/main" val="1581646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Proctor Responsibilities</a:t>
            </a:r>
          </a:p>
        </p:txBody>
      </p:sp>
      <p:sp>
        <p:nvSpPr>
          <p:cNvPr id="3" name="Text Placeholder 2"/>
          <p:cNvSpPr>
            <a:spLocks noGrp="1"/>
          </p:cNvSpPr>
          <p:nvPr>
            <p:ph type="body" sz="quarter" idx="10"/>
          </p:nvPr>
        </p:nvSpPr>
        <p:spPr/>
        <p:txBody>
          <a:bodyPr/>
          <a:lstStyle/>
          <a:p>
            <a:r>
              <a:rPr lang="en-US" dirty="0"/>
              <a:t>Keep the teams working as teams!</a:t>
            </a:r>
          </a:p>
          <a:p>
            <a:pPr lvl="1"/>
            <a:r>
              <a:rPr lang="en-US" dirty="0"/>
              <a:t>Encourage all to “learn from” and “share with” each other!</a:t>
            </a:r>
          </a:p>
          <a:p>
            <a:pPr lvl="1"/>
            <a:r>
              <a:rPr lang="en-US" dirty="0"/>
              <a:t>If you observe individuals racing ahead, encourage them to help those who are behind.</a:t>
            </a:r>
          </a:p>
          <a:p>
            <a:r>
              <a:rPr lang="en-US" dirty="0"/>
              <a:t>Unblock teams who get stuck </a:t>
            </a:r>
          </a:p>
          <a:p>
            <a:pPr lvl="1"/>
            <a:r>
              <a:rPr lang="en-US" dirty="0"/>
              <a:t>Encourage team members to unblock each other first!</a:t>
            </a:r>
          </a:p>
          <a:p>
            <a:pPr lvl="1"/>
            <a:r>
              <a:rPr lang="en-US" dirty="0"/>
              <a:t>Provide hints, but not answers</a:t>
            </a:r>
          </a:p>
          <a:p>
            <a:r>
              <a:rPr lang="en-US" dirty="0"/>
              <a:t>Provide hints/pointers to the teams on how to solve problems &amp; where to find information.</a:t>
            </a:r>
          </a:p>
          <a:p>
            <a:endParaRPr lang="en-US" dirty="0"/>
          </a:p>
        </p:txBody>
      </p:sp>
    </p:spTree>
    <p:extLst>
      <p:ext uri="{BB962C8B-B14F-4D97-AF65-F5344CB8AC3E}">
        <p14:creationId xmlns:p14="http://schemas.microsoft.com/office/powerpoint/2010/main" val="12354646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Hack Attendees Responsibilities</a:t>
            </a:r>
          </a:p>
        </p:txBody>
      </p:sp>
      <p:sp>
        <p:nvSpPr>
          <p:cNvPr id="3" name="Text Placeholder 2"/>
          <p:cNvSpPr>
            <a:spLocks noGrp="1"/>
          </p:cNvSpPr>
          <p:nvPr>
            <p:ph type="body" sz="quarter" idx="10"/>
          </p:nvPr>
        </p:nvSpPr>
        <p:spPr/>
        <p:txBody>
          <a:bodyPr/>
          <a:lstStyle/>
          <a:p>
            <a:r>
              <a:rPr lang="en-US" dirty="0"/>
              <a:t>Learn</a:t>
            </a:r>
          </a:p>
          <a:p>
            <a:r>
              <a:rPr lang="en-US" dirty="0"/>
              <a:t>Do</a:t>
            </a:r>
          </a:p>
          <a:p>
            <a:r>
              <a:rPr lang="en-US" dirty="0"/>
              <a:t>Learn</a:t>
            </a:r>
          </a:p>
          <a:p>
            <a:r>
              <a:rPr lang="en-US" dirty="0"/>
              <a:t>Share</a:t>
            </a:r>
          </a:p>
          <a:p>
            <a:endParaRPr lang="en-US" dirty="0"/>
          </a:p>
        </p:txBody>
      </p:sp>
    </p:spTree>
    <p:extLst>
      <p:ext uri="{BB962C8B-B14F-4D97-AF65-F5344CB8AC3E}">
        <p14:creationId xmlns:p14="http://schemas.microsoft.com/office/powerpoint/2010/main" val="35594587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0B6EF96-E27C-4D69-A6E2-856AF3AA363B}"/>
              </a:ext>
            </a:extLst>
          </p:cNvPr>
          <p:cNvPicPr>
            <a:picLocks noChangeAspect="1"/>
          </p:cNvPicPr>
          <p:nvPr/>
        </p:nvPicPr>
        <p:blipFill>
          <a:blip r:embed="rId3"/>
          <a:stretch>
            <a:fillRect/>
          </a:stretch>
        </p:blipFill>
        <p:spPr>
          <a:xfrm>
            <a:off x="0" y="-1"/>
            <a:ext cx="9144000" cy="5143502"/>
          </a:xfrm>
          <a:prstGeom prst="rect">
            <a:avLst/>
          </a:prstGeom>
        </p:spPr>
      </p:pic>
    </p:spTree>
    <p:extLst>
      <p:ext uri="{BB962C8B-B14F-4D97-AF65-F5344CB8AC3E}">
        <p14:creationId xmlns:p14="http://schemas.microsoft.com/office/powerpoint/2010/main" val="4009478332"/>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1AF8CCC-0C96-4489-AC67-FED489AD953F}"/>
              </a:ext>
            </a:extLst>
          </p:cNvPr>
          <p:cNvPicPr>
            <a:picLocks noChangeAspect="1"/>
          </p:cNvPicPr>
          <p:nvPr/>
        </p:nvPicPr>
        <p:blipFill>
          <a:blip r:embed="rId3"/>
          <a:stretch>
            <a:fillRect/>
          </a:stretch>
        </p:blipFill>
        <p:spPr>
          <a:xfrm>
            <a:off x="-1" y="-2"/>
            <a:ext cx="9143999" cy="5143501"/>
          </a:xfrm>
          <a:prstGeom prst="rect">
            <a:avLst/>
          </a:prstGeom>
        </p:spPr>
      </p:pic>
    </p:spTree>
    <p:extLst>
      <p:ext uri="{BB962C8B-B14F-4D97-AF65-F5344CB8AC3E}">
        <p14:creationId xmlns:p14="http://schemas.microsoft.com/office/powerpoint/2010/main" val="4007819332"/>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39156" y="217426"/>
            <a:ext cx="7076341" cy="461665"/>
          </a:xfrm>
        </p:spPr>
        <p:txBody>
          <a:bodyPr/>
          <a:lstStyle/>
          <a:p>
            <a:r>
              <a:rPr lang="en-US" dirty="0"/>
              <a:t>Header Only</a:t>
            </a:r>
          </a:p>
        </p:txBody>
      </p:sp>
    </p:spTree>
    <p:extLst>
      <p:ext uri="{BB962C8B-B14F-4D97-AF65-F5344CB8AC3E}">
        <p14:creationId xmlns:p14="http://schemas.microsoft.com/office/powerpoint/2010/main" val="37912088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 Slide</a:t>
            </a:r>
          </a:p>
        </p:txBody>
      </p:sp>
      <p:sp>
        <p:nvSpPr>
          <p:cNvPr id="3" name="Content Placeholder 2"/>
          <p:cNvSpPr>
            <a:spLocks noGrp="1"/>
          </p:cNvSpPr>
          <p:nvPr>
            <p:ph sz="quarter" idx="12"/>
          </p:nvPr>
        </p:nvSpPr>
        <p:spPr/>
        <p:txBody>
          <a:bodyPr/>
          <a:lstStyle/>
          <a:p>
            <a:endParaRPr lang="en-US" dirty="0"/>
          </a:p>
        </p:txBody>
      </p:sp>
    </p:spTree>
    <p:extLst>
      <p:ext uri="{BB962C8B-B14F-4D97-AF65-F5344CB8AC3E}">
        <p14:creationId xmlns:p14="http://schemas.microsoft.com/office/powerpoint/2010/main" val="9930741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Double Column Slide</a:t>
            </a:r>
          </a:p>
        </p:txBody>
      </p:sp>
      <p:sp>
        <p:nvSpPr>
          <p:cNvPr id="3" name="Content Placeholder 2"/>
          <p:cNvSpPr>
            <a:spLocks noGrp="1"/>
          </p:cNvSpPr>
          <p:nvPr>
            <p:ph sz="quarter" idx="15"/>
          </p:nvPr>
        </p:nvSpPr>
        <p:spPr/>
        <p:txBody>
          <a:bodyPr/>
          <a:lstStyle/>
          <a:p>
            <a:endParaRPr lang="en-US" dirty="0"/>
          </a:p>
        </p:txBody>
      </p:sp>
      <p:sp>
        <p:nvSpPr>
          <p:cNvPr id="4" name="Content Placeholder 3"/>
          <p:cNvSpPr>
            <a:spLocks noGrp="1"/>
          </p:cNvSpPr>
          <p:nvPr>
            <p:ph sz="quarter" idx="16"/>
          </p:nvPr>
        </p:nvSpPr>
        <p:spPr/>
        <p:txBody>
          <a:bodyPr/>
          <a:lstStyle/>
          <a:p>
            <a:endParaRPr lang="en-US" dirty="0"/>
          </a:p>
        </p:txBody>
      </p:sp>
    </p:spTree>
    <p:extLst>
      <p:ext uri="{BB962C8B-B14F-4D97-AF65-F5344CB8AC3E}">
        <p14:creationId xmlns:p14="http://schemas.microsoft.com/office/powerpoint/2010/main" val="3401225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Section Divider Slide</a:t>
            </a:r>
          </a:p>
        </p:txBody>
      </p:sp>
      <p:sp>
        <p:nvSpPr>
          <p:cNvPr id="5" name="Text Placeholder 4"/>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39832169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 Placeholder 1"/>
          <p:cNvSpPr>
            <a:spLocks noGrp="1"/>
          </p:cNvSpPr>
          <p:nvPr>
            <p:ph type="body" sz="quarter" idx="20"/>
          </p:nvPr>
        </p:nvSpPr>
        <p:spPr/>
        <p:txBody>
          <a:bodyPr/>
          <a:lstStyle/>
          <a:p>
            <a:endParaRPr lang="en-US"/>
          </a:p>
        </p:txBody>
      </p:sp>
      <p:sp>
        <p:nvSpPr>
          <p:cNvPr id="3" name="Title 2"/>
          <p:cNvSpPr>
            <a:spLocks noGrp="1"/>
          </p:cNvSpPr>
          <p:nvPr>
            <p:ph type="title"/>
          </p:nvPr>
        </p:nvSpPr>
        <p:spPr/>
        <p:txBody>
          <a:bodyPr/>
          <a:lstStyle/>
          <a:p>
            <a:r>
              <a:rPr lang="en-US" dirty="0"/>
              <a:t>Double Column with Header Slide</a:t>
            </a:r>
          </a:p>
        </p:txBody>
      </p:sp>
      <p:sp>
        <p:nvSpPr>
          <p:cNvPr id="4" name="Text Placeholder 3"/>
          <p:cNvSpPr>
            <a:spLocks noGrp="1"/>
          </p:cNvSpPr>
          <p:nvPr>
            <p:ph type="body" sz="quarter" idx="19"/>
          </p:nvPr>
        </p:nvSpPr>
        <p:spPr/>
        <p:txBody>
          <a:bodyPr/>
          <a:lstStyle/>
          <a:p>
            <a:endParaRPr lang="en-US"/>
          </a:p>
        </p:txBody>
      </p:sp>
      <p:sp>
        <p:nvSpPr>
          <p:cNvPr id="5" name="Content Placeholder 4"/>
          <p:cNvSpPr>
            <a:spLocks noGrp="1"/>
          </p:cNvSpPr>
          <p:nvPr>
            <p:ph sz="quarter" idx="21"/>
          </p:nvPr>
        </p:nvSpPr>
        <p:spPr/>
        <p:txBody>
          <a:bodyPr/>
          <a:lstStyle/>
          <a:p>
            <a:endParaRPr lang="en-US"/>
          </a:p>
        </p:txBody>
      </p:sp>
      <p:sp>
        <p:nvSpPr>
          <p:cNvPr id="6" name="Content Placeholder 5"/>
          <p:cNvSpPr>
            <a:spLocks noGrp="1"/>
          </p:cNvSpPr>
          <p:nvPr>
            <p:ph sz="quarter" idx="22"/>
          </p:nvPr>
        </p:nvSpPr>
        <p:spPr/>
        <p:txBody>
          <a:bodyPr/>
          <a:lstStyle/>
          <a:p>
            <a:endParaRPr lang="en-US"/>
          </a:p>
        </p:txBody>
      </p:sp>
    </p:spTree>
    <p:extLst>
      <p:ext uri="{BB962C8B-B14F-4D97-AF65-F5344CB8AC3E}">
        <p14:creationId xmlns:p14="http://schemas.microsoft.com/office/powerpoint/2010/main" val="24153759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63282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p:cNvSpPr>
            <a:spLocks noGrp="1"/>
          </p:cNvSpPr>
          <p:nvPr>
            <p:ph type="subTitle" idx="1"/>
          </p:nvPr>
        </p:nvSpPr>
        <p:spPr/>
        <p:txBody>
          <a:bodyPr/>
          <a:lstStyle/>
          <a:p>
            <a:r>
              <a:rPr lang="en-US" dirty="0"/>
              <a:t>Microsoft Azure Governance Hackshop</a:t>
            </a:r>
          </a:p>
        </p:txBody>
      </p:sp>
      <p:sp>
        <p:nvSpPr>
          <p:cNvPr id="5" name="Text Placeholder 4"/>
          <p:cNvSpPr>
            <a:spLocks noGrp="1"/>
          </p:cNvSpPr>
          <p:nvPr>
            <p:ph type="body" sz="quarter" idx="10"/>
          </p:nvPr>
        </p:nvSpPr>
        <p:spPr/>
        <p:txBody>
          <a:bodyPr/>
          <a:lstStyle/>
          <a:p>
            <a:endParaRPr lang="en-US" dirty="0"/>
          </a:p>
        </p:txBody>
      </p:sp>
    </p:spTree>
    <p:extLst>
      <p:ext uri="{BB962C8B-B14F-4D97-AF65-F5344CB8AC3E}">
        <p14:creationId xmlns:p14="http://schemas.microsoft.com/office/powerpoint/2010/main" val="16831348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the Hack?!</a:t>
            </a:r>
          </a:p>
        </p:txBody>
      </p:sp>
      <p:sp>
        <p:nvSpPr>
          <p:cNvPr id="3" name="Text Placeholder 2"/>
          <p:cNvSpPr>
            <a:spLocks noGrp="1"/>
          </p:cNvSpPr>
          <p:nvPr>
            <p:ph type="body" sz="quarter" idx="10"/>
          </p:nvPr>
        </p:nvSpPr>
        <p:spPr/>
        <p:txBody>
          <a:bodyPr/>
          <a:lstStyle/>
          <a:p>
            <a:r>
              <a:rPr lang="en-US" dirty="0"/>
              <a:t>Microsoft Azure Governance Hackshop</a:t>
            </a:r>
          </a:p>
          <a:p>
            <a:pPr lvl="1"/>
            <a:r>
              <a:rPr lang="en-US" dirty="0"/>
              <a:t>Welcome &amp; Intro’s</a:t>
            </a:r>
          </a:p>
          <a:p>
            <a:pPr lvl="2"/>
            <a:r>
              <a:rPr lang="en-US" dirty="0"/>
              <a:t>&lt;Insert Name &amp; Title&gt;</a:t>
            </a:r>
          </a:p>
          <a:p>
            <a:pPr lvl="2"/>
            <a:r>
              <a:rPr lang="en-US" dirty="0"/>
              <a:t>&lt;Insert Name &amp; Title&gt;</a:t>
            </a:r>
          </a:p>
          <a:p>
            <a:pPr lvl="2"/>
            <a:r>
              <a:rPr lang="en-US" dirty="0"/>
              <a:t>&lt;Insert Name &amp; Title&gt;</a:t>
            </a:r>
          </a:p>
          <a:p>
            <a:pPr lvl="2"/>
            <a:r>
              <a:rPr lang="en-US" dirty="0"/>
              <a:t>&lt;Insert Name &amp; Title&gt;</a:t>
            </a:r>
          </a:p>
          <a:p>
            <a:pPr lvl="2"/>
            <a:endParaRPr lang="en-US" dirty="0"/>
          </a:p>
          <a:p>
            <a:pPr marL="0" lvl="1" indent="0">
              <a:buNone/>
            </a:pPr>
            <a:endParaRPr lang="en-US" dirty="0"/>
          </a:p>
        </p:txBody>
      </p:sp>
    </p:spTree>
    <p:extLst>
      <p:ext uri="{BB962C8B-B14F-4D97-AF65-F5344CB8AC3E}">
        <p14:creationId xmlns:p14="http://schemas.microsoft.com/office/powerpoint/2010/main" val="188604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the Hack?!</a:t>
            </a:r>
          </a:p>
        </p:txBody>
      </p:sp>
      <p:sp>
        <p:nvSpPr>
          <p:cNvPr id="3" name="Text Placeholder 2"/>
          <p:cNvSpPr>
            <a:spLocks noGrp="1"/>
          </p:cNvSpPr>
          <p:nvPr>
            <p:ph type="body" sz="quarter" idx="10"/>
          </p:nvPr>
        </p:nvSpPr>
        <p:spPr/>
        <p:txBody>
          <a:bodyPr/>
          <a:lstStyle/>
          <a:p>
            <a:r>
              <a:rPr lang="en-US" dirty="0"/>
              <a:t>What Is The Agenda For Today? </a:t>
            </a:r>
          </a:p>
          <a:p>
            <a:pPr lvl="1"/>
            <a:r>
              <a:rPr lang="en-US" dirty="0"/>
              <a:t>Organization Hierarchy</a:t>
            </a:r>
          </a:p>
          <a:p>
            <a:pPr lvl="1"/>
            <a:r>
              <a:rPr lang="en-US" dirty="0"/>
              <a:t>Management Groups</a:t>
            </a:r>
          </a:p>
          <a:p>
            <a:pPr lvl="1"/>
            <a:r>
              <a:rPr lang="en-US" dirty="0"/>
              <a:t>Subscriptions</a:t>
            </a:r>
          </a:p>
          <a:p>
            <a:pPr lvl="1"/>
            <a:r>
              <a:rPr lang="en-US" dirty="0"/>
              <a:t>Resource Group</a:t>
            </a:r>
          </a:p>
          <a:p>
            <a:pPr lvl="1"/>
            <a:r>
              <a:rPr lang="en-US" dirty="0"/>
              <a:t>Naming Conventions &amp; Standards</a:t>
            </a:r>
          </a:p>
          <a:p>
            <a:pPr lvl="1"/>
            <a:r>
              <a:rPr lang="en-US" dirty="0"/>
              <a:t>Tags</a:t>
            </a:r>
          </a:p>
          <a:p>
            <a:pPr lvl="1"/>
            <a:r>
              <a:rPr lang="en-US" dirty="0"/>
              <a:t>Azure Policy</a:t>
            </a:r>
          </a:p>
          <a:p>
            <a:pPr lvl="1"/>
            <a:r>
              <a:rPr lang="en-US" dirty="0"/>
              <a:t>Azure Blueprints</a:t>
            </a:r>
          </a:p>
          <a:p>
            <a:pPr lvl="1"/>
            <a:r>
              <a:rPr lang="en-US" dirty="0"/>
              <a:t>Identity &amp; Access Management</a:t>
            </a:r>
          </a:p>
        </p:txBody>
      </p:sp>
    </p:spTree>
    <p:extLst>
      <p:ext uri="{BB962C8B-B14F-4D97-AF65-F5344CB8AC3E}">
        <p14:creationId xmlns:p14="http://schemas.microsoft.com/office/powerpoint/2010/main" val="21985997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 Will Get Your Hands Dirty!</a:t>
            </a:r>
          </a:p>
        </p:txBody>
      </p:sp>
      <p:pic>
        <p:nvPicPr>
          <p:cNvPr id="4" name="Content Placeholder 3">
            <a:extLst>
              <a:ext uri="{FF2B5EF4-FFF2-40B4-BE49-F238E27FC236}">
                <a16:creationId xmlns:a16="http://schemas.microsoft.com/office/drawing/2014/main" id="{F45429AF-CFB8-452B-A319-8FEAF04DB920}"/>
              </a:ext>
            </a:extLst>
          </p:cNvPr>
          <p:cNvPicPr>
            <a:picLocks noGrp="1" noChangeAspect="1"/>
          </p:cNvPicPr>
          <p:nvPr>
            <p:ph sz="quarter" idx="12"/>
          </p:nvPr>
        </p:nvPicPr>
        <p:blipFill rotWithShape="1">
          <a:blip r:embed="rId3" cstate="screen">
            <a:extLst>
              <a:ext uri="{28A0092B-C50C-407E-A947-70E740481C1C}">
                <a14:useLocalDpi xmlns:a14="http://schemas.microsoft.com/office/drawing/2010/main"/>
              </a:ext>
            </a:extLst>
          </a:blip>
          <a:srcRect/>
          <a:stretch/>
        </p:blipFill>
        <p:spPr>
          <a:xfrm>
            <a:off x="723014" y="653219"/>
            <a:ext cx="7520763" cy="4229722"/>
          </a:xfrm>
          <a:prstGeom prst="rect">
            <a:avLst/>
          </a:prstGeom>
        </p:spPr>
      </p:pic>
    </p:spTree>
    <p:extLst>
      <p:ext uri="{BB962C8B-B14F-4D97-AF65-F5344CB8AC3E}">
        <p14:creationId xmlns:p14="http://schemas.microsoft.com/office/powerpoint/2010/main" val="2052690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Will Your Garden Look Like?</a:t>
            </a:r>
          </a:p>
        </p:txBody>
      </p:sp>
      <p:pic>
        <p:nvPicPr>
          <p:cNvPr id="7" name="Content Placeholder 6">
            <a:extLst>
              <a:ext uri="{FF2B5EF4-FFF2-40B4-BE49-F238E27FC236}">
                <a16:creationId xmlns:a16="http://schemas.microsoft.com/office/drawing/2014/main" id="{C508383A-D1A0-4D63-816B-D2F732F2ADE1}"/>
              </a:ext>
            </a:extLst>
          </p:cNvPr>
          <p:cNvPicPr>
            <a:picLocks noGrp="1" noChangeAspect="1"/>
          </p:cNvPicPr>
          <p:nvPr>
            <p:ph sz="quarter" idx="12"/>
          </p:nvPr>
        </p:nvPicPr>
        <p:blipFill rotWithShape="1">
          <a:blip r:embed="rId3" cstate="screen">
            <a:extLst>
              <a:ext uri="{28A0092B-C50C-407E-A947-70E740481C1C}">
                <a14:useLocalDpi xmlns:a14="http://schemas.microsoft.com/office/drawing/2010/main"/>
              </a:ext>
            </a:extLst>
          </a:blip>
          <a:srcRect/>
          <a:stretch/>
        </p:blipFill>
        <p:spPr>
          <a:xfrm>
            <a:off x="800986" y="695429"/>
            <a:ext cx="7513674" cy="4229008"/>
          </a:xfrm>
          <a:prstGeom prst="rect">
            <a:avLst/>
          </a:prstGeom>
        </p:spPr>
      </p:pic>
    </p:spTree>
    <p:extLst>
      <p:ext uri="{BB962C8B-B14F-4D97-AF65-F5344CB8AC3E}">
        <p14:creationId xmlns:p14="http://schemas.microsoft.com/office/powerpoint/2010/main" val="1406078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Logistics</a:t>
            </a:r>
          </a:p>
        </p:txBody>
      </p:sp>
      <p:pic>
        <p:nvPicPr>
          <p:cNvPr id="5" name="Content Placeholder 4">
            <a:extLst>
              <a:ext uri="{FF2B5EF4-FFF2-40B4-BE49-F238E27FC236}">
                <a16:creationId xmlns:a16="http://schemas.microsoft.com/office/drawing/2014/main" id="{741AB58E-627A-49A8-8E48-63C0F20E9EC1}"/>
              </a:ext>
            </a:extLst>
          </p:cNvPr>
          <p:cNvPicPr>
            <a:picLocks noGrp="1" noChangeAspect="1"/>
          </p:cNvPicPr>
          <p:nvPr>
            <p:ph sz="quarter" idx="12"/>
          </p:nvPr>
        </p:nvPicPr>
        <p:blipFill>
          <a:blip r:embed="rId3"/>
          <a:stretch>
            <a:fillRect/>
          </a:stretch>
        </p:blipFill>
        <p:spPr>
          <a:xfrm>
            <a:off x="659220" y="616973"/>
            <a:ext cx="7570380" cy="4258338"/>
          </a:xfrm>
          <a:prstGeom prst="rect">
            <a:avLst/>
          </a:prstGeom>
        </p:spPr>
      </p:pic>
    </p:spTree>
    <p:extLst>
      <p:ext uri="{BB962C8B-B14F-4D97-AF65-F5344CB8AC3E}">
        <p14:creationId xmlns:p14="http://schemas.microsoft.com/office/powerpoint/2010/main" val="3180500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Format</a:t>
            </a:r>
          </a:p>
        </p:txBody>
      </p:sp>
      <p:sp>
        <p:nvSpPr>
          <p:cNvPr id="3" name="Text Placeholder 2"/>
          <p:cNvSpPr>
            <a:spLocks noGrp="1"/>
          </p:cNvSpPr>
          <p:nvPr>
            <p:ph type="body" sz="quarter" idx="10"/>
          </p:nvPr>
        </p:nvSpPr>
        <p:spPr>
          <a:xfrm>
            <a:off x="438150" y="1002152"/>
            <a:ext cx="8262654" cy="3796676"/>
          </a:xfrm>
        </p:spPr>
        <p:txBody>
          <a:bodyPr/>
          <a:lstStyle/>
          <a:p>
            <a:r>
              <a:rPr lang="en-US" dirty="0"/>
              <a:t>Challenges are cumulative, building upon each other.</a:t>
            </a:r>
          </a:p>
          <a:p>
            <a:pPr lvl="1"/>
            <a:r>
              <a:rPr lang="en-US" dirty="0"/>
              <a:t>Establish Confidence – start small and simple (think hello world)</a:t>
            </a:r>
          </a:p>
          <a:p>
            <a:pPr lvl="1"/>
            <a:r>
              <a:rPr lang="en-US" dirty="0"/>
              <a:t>Build Competence – by having successively more complex challenges</a:t>
            </a:r>
          </a:p>
          <a:p>
            <a:r>
              <a:rPr lang="en-US" dirty="0"/>
              <a:t>Challenges are NOT step-by-step hands on labs! </a:t>
            </a:r>
          </a:p>
          <a:p>
            <a:pPr lvl="1"/>
            <a:r>
              <a:rPr lang="en-US" dirty="0"/>
              <a:t>No “clicking here” or “copy n pasting there”</a:t>
            </a:r>
          </a:p>
          <a:p>
            <a:r>
              <a:rPr lang="en-US" dirty="0"/>
              <a:t>Challenge definitions are short.  A couple of sentences or bullet points stating the end goal(s) and perhaps a hint at the skill(s) needed.</a:t>
            </a:r>
          </a:p>
          <a:p>
            <a:pPr lvl="1"/>
            <a:r>
              <a:rPr lang="en-US" dirty="0"/>
              <a:t>You MUST work together as a team to figure out how to complete them!</a:t>
            </a:r>
          </a:p>
          <a:p>
            <a:pPr lvl="2"/>
            <a:endParaRPr lang="en-US" dirty="0"/>
          </a:p>
          <a:p>
            <a:pPr marL="0" lvl="1" indent="0">
              <a:buNone/>
            </a:pPr>
            <a:endParaRPr lang="en-US" dirty="0"/>
          </a:p>
        </p:txBody>
      </p:sp>
    </p:spTree>
    <p:extLst>
      <p:ext uri="{BB962C8B-B14F-4D97-AF65-F5344CB8AC3E}">
        <p14:creationId xmlns:p14="http://schemas.microsoft.com/office/powerpoint/2010/main" val="1351786152"/>
      </p:ext>
    </p:extLst>
  </p:cSld>
  <p:clrMapOvr>
    <a:masterClrMapping/>
  </p:clrMapOvr>
</p:sld>
</file>

<file path=ppt/theme/theme1.xml><?xml version="1.0" encoding="utf-8"?>
<a:theme xmlns:a="http://schemas.openxmlformats.org/drawingml/2006/main" name="Basic Layout">
  <a:themeElements>
    <a:clrScheme name="Sirius">
      <a:dk1>
        <a:srgbClr val="343333"/>
      </a:dk1>
      <a:lt1>
        <a:sysClr val="window" lastClr="FFFFFF"/>
      </a:lt1>
      <a:dk2>
        <a:srgbClr val="253773"/>
      </a:dk2>
      <a:lt2>
        <a:srgbClr val="EAEAEA"/>
      </a:lt2>
      <a:accent1>
        <a:srgbClr val="5FA0D6"/>
      </a:accent1>
      <a:accent2>
        <a:srgbClr val="154A93"/>
      </a:accent2>
      <a:accent3>
        <a:srgbClr val="4B4B4C"/>
      </a:accent3>
      <a:accent4>
        <a:srgbClr val="D77C2F"/>
      </a:accent4>
      <a:accent5>
        <a:srgbClr val="DD5649"/>
      </a:accent5>
      <a:accent6>
        <a:srgbClr val="9EB53B"/>
      </a:accent6>
      <a:hlink>
        <a:srgbClr val="86D0F4"/>
      </a:hlink>
      <a:folHlink>
        <a:srgbClr val="9FC6E6"/>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w="12700">
          <a:solidFill>
            <a:schemeClr val="bg1">
              <a:lumMod val="65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SIRPRS_TEMPLATE_030518" id="{1F4D7431-9C7C-4AC5-B4BF-1467DBCC883B}" vid="{21207CC1-1B01-4A1D-B25E-A72BB96B027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SIRPRS_TEMPLATE_041018</Template>
  <TotalTime>59</TotalTime>
  <Words>850</Words>
  <Application>Microsoft Office PowerPoint</Application>
  <PresentationFormat>On-screen Show (16:9)</PresentationFormat>
  <Paragraphs>93</Paragraphs>
  <Slides>21</Slides>
  <Notes>14</Notes>
  <HiddenSlides>7</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Candara</vt:lpstr>
      <vt:lpstr>Open Sans</vt:lpstr>
      <vt:lpstr>Trebuchet MS</vt:lpstr>
      <vt:lpstr>Basic Layout</vt:lpstr>
      <vt:lpstr>How to use this presentation template</vt:lpstr>
      <vt:lpstr>Section Divider Slide</vt:lpstr>
      <vt:lpstr>PowerPoint Presentation</vt:lpstr>
      <vt:lpstr>What the Hack?!</vt:lpstr>
      <vt:lpstr>What the Hack?!</vt:lpstr>
      <vt:lpstr>You Will Get Your Hands Dirty!</vt:lpstr>
      <vt:lpstr>What Will Your Garden Look Like?</vt:lpstr>
      <vt:lpstr>Logistics</vt:lpstr>
      <vt:lpstr>Format</vt:lpstr>
      <vt:lpstr>Format</vt:lpstr>
      <vt:lpstr>Tooling</vt:lpstr>
      <vt:lpstr>Finding Answers</vt:lpstr>
      <vt:lpstr>Proctor Responsibilities</vt:lpstr>
      <vt:lpstr>Hack Attendees Responsibilities</vt:lpstr>
      <vt:lpstr>PowerPoint Presentation</vt:lpstr>
      <vt:lpstr>PowerPoint Presentation</vt:lpstr>
      <vt:lpstr>Header Only</vt:lpstr>
      <vt:lpstr>Object Slide</vt:lpstr>
      <vt:lpstr>Double Column Slide</vt:lpstr>
      <vt:lpstr>Double Column with Header Slide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use this presentation template</dc:title>
  <dc:creator>Jacob Benson</dc:creator>
  <cp:lastModifiedBy>Jacob Benson</cp:lastModifiedBy>
  <cp:revision>7</cp:revision>
  <cp:lastPrinted>2018-01-09T17:05:02Z</cp:lastPrinted>
  <dcterms:created xsi:type="dcterms:W3CDTF">2019-03-04T15:44:33Z</dcterms:created>
  <dcterms:modified xsi:type="dcterms:W3CDTF">2019-03-04T16:43:41Z</dcterms:modified>
</cp:coreProperties>
</file>

<file path=docProps/thumbnail.jpeg>
</file>